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8" r:id="rId2"/>
    <p:sldId id="260" r:id="rId3"/>
    <p:sldId id="259" r:id="rId4"/>
    <p:sldId id="261" r:id="rId5"/>
  </p:sldIdLst>
  <p:sldSz cx="12801600" cy="9601200" type="A3"/>
  <p:notesSz cx="6858000" cy="9144000"/>
  <p:defaultTextStyle>
    <a:defPPr>
      <a:defRPr lang="en-US"/>
    </a:defPPr>
    <a:lvl1pPr marL="0" algn="l" defTabSz="640080" rtl="0" eaLnBrk="1" latinLnBrk="0" hangingPunct="1">
      <a:defRPr sz="2500" kern="1200">
        <a:solidFill>
          <a:schemeClr val="tx1"/>
        </a:solidFill>
        <a:latin typeface="+mn-lt"/>
        <a:ea typeface="+mn-ea"/>
        <a:cs typeface="+mn-cs"/>
      </a:defRPr>
    </a:lvl1pPr>
    <a:lvl2pPr marL="640080" algn="l" defTabSz="640080" rtl="0" eaLnBrk="1" latinLnBrk="0" hangingPunct="1">
      <a:defRPr sz="2500" kern="1200">
        <a:solidFill>
          <a:schemeClr val="tx1"/>
        </a:solidFill>
        <a:latin typeface="+mn-lt"/>
        <a:ea typeface="+mn-ea"/>
        <a:cs typeface="+mn-cs"/>
      </a:defRPr>
    </a:lvl2pPr>
    <a:lvl3pPr marL="1280160" algn="l" defTabSz="640080" rtl="0" eaLnBrk="1" latinLnBrk="0" hangingPunct="1">
      <a:defRPr sz="2500" kern="1200">
        <a:solidFill>
          <a:schemeClr val="tx1"/>
        </a:solidFill>
        <a:latin typeface="+mn-lt"/>
        <a:ea typeface="+mn-ea"/>
        <a:cs typeface="+mn-cs"/>
      </a:defRPr>
    </a:lvl3pPr>
    <a:lvl4pPr marL="1920240" algn="l" defTabSz="640080" rtl="0" eaLnBrk="1" latinLnBrk="0" hangingPunct="1">
      <a:defRPr sz="2500" kern="1200">
        <a:solidFill>
          <a:schemeClr val="tx1"/>
        </a:solidFill>
        <a:latin typeface="+mn-lt"/>
        <a:ea typeface="+mn-ea"/>
        <a:cs typeface="+mn-cs"/>
      </a:defRPr>
    </a:lvl4pPr>
    <a:lvl5pPr marL="2560320" algn="l" defTabSz="640080" rtl="0" eaLnBrk="1" latinLnBrk="0" hangingPunct="1">
      <a:defRPr sz="2500" kern="1200">
        <a:solidFill>
          <a:schemeClr val="tx1"/>
        </a:solidFill>
        <a:latin typeface="+mn-lt"/>
        <a:ea typeface="+mn-ea"/>
        <a:cs typeface="+mn-cs"/>
      </a:defRPr>
    </a:lvl5pPr>
    <a:lvl6pPr marL="3200400" algn="l" defTabSz="640080" rtl="0" eaLnBrk="1" latinLnBrk="0" hangingPunct="1">
      <a:defRPr sz="2500" kern="1200">
        <a:solidFill>
          <a:schemeClr val="tx1"/>
        </a:solidFill>
        <a:latin typeface="+mn-lt"/>
        <a:ea typeface="+mn-ea"/>
        <a:cs typeface="+mn-cs"/>
      </a:defRPr>
    </a:lvl6pPr>
    <a:lvl7pPr marL="3840480" algn="l" defTabSz="640080" rtl="0" eaLnBrk="1" latinLnBrk="0" hangingPunct="1">
      <a:defRPr sz="2500" kern="1200">
        <a:solidFill>
          <a:schemeClr val="tx1"/>
        </a:solidFill>
        <a:latin typeface="+mn-lt"/>
        <a:ea typeface="+mn-ea"/>
        <a:cs typeface="+mn-cs"/>
      </a:defRPr>
    </a:lvl7pPr>
    <a:lvl8pPr marL="4480560" algn="l" defTabSz="640080" rtl="0" eaLnBrk="1" latinLnBrk="0" hangingPunct="1">
      <a:defRPr sz="2500" kern="1200">
        <a:solidFill>
          <a:schemeClr val="tx1"/>
        </a:solidFill>
        <a:latin typeface="+mn-lt"/>
        <a:ea typeface="+mn-ea"/>
        <a:cs typeface="+mn-cs"/>
      </a:defRPr>
    </a:lvl8pPr>
    <a:lvl9pPr marL="5120640" algn="l" defTabSz="640080" rtl="0" eaLnBrk="1" latinLnBrk="0" hangingPunct="1">
      <a:defRPr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scaleToFitPaper="1"/>
  <p:clrMru>
    <a:srgbClr val="FFCC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9124" autoAdjust="0"/>
    <p:restoredTop sz="94660"/>
  </p:normalViewPr>
  <p:slideViewPr>
    <p:cSldViewPr snapToGrid="0" snapToObjects="1" showGuides="1">
      <p:cViewPr varScale="1">
        <p:scale>
          <a:sx n="86" d="100"/>
          <a:sy n="86" d="100"/>
        </p:scale>
        <p:origin x="-512" y="-96"/>
      </p:cViewPr>
      <p:guideLst>
        <p:guide orient="horz" pos="3024"/>
        <p:guide pos="403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982596"/>
            <a:ext cx="10881360" cy="2058035"/>
          </a:xfrm>
        </p:spPr>
        <p:txBody>
          <a:bodyPr/>
          <a:lstStyle/>
          <a:p>
            <a:r>
              <a:rPr lang="en-GB" smtClean="0"/>
              <a:t>Click to edit Master title style</a:t>
            </a:r>
            <a:endParaRPr lang="en-US"/>
          </a:p>
        </p:txBody>
      </p:sp>
      <p:sp>
        <p:nvSpPr>
          <p:cNvPr id="3" name="Subtitle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F22B0A13-C648-C844-B9A5-21B23AF969E4}" type="datetimeFigureOut">
              <a:rPr lang="en-US" smtClean="0"/>
              <a:pPr/>
              <a:t>10/22/17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9802EA-67C5-DE46-997D-C340AB39C57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22B0A13-C648-C844-B9A5-21B23AF969E4}" type="datetimeFigureOut">
              <a:rPr lang="en-US" smtClean="0"/>
              <a:pPr/>
              <a:t>10/22/17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9802EA-67C5-DE46-997D-C340AB39C57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384494"/>
            <a:ext cx="2880360" cy="819213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40080" y="384494"/>
            <a:ext cx="8427720" cy="819213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22B0A13-C648-C844-B9A5-21B23AF969E4}" type="datetimeFigureOut">
              <a:rPr lang="en-US" smtClean="0"/>
              <a:pPr/>
              <a:t>10/22/17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9802EA-67C5-DE46-997D-C340AB39C57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22B0A13-C648-C844-B9A5-21B23AF969E4}" type="datetimeFigureOut">
              <a:rPr lang="en-US" smtClean="0"/>
              <a:pPr/>
              <a:t>10/22/17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9802EA-67C5-DE46-997D-C340AB39C57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6169661"/>
            <a:ext cx="10881360" cy="1906905"/>
          </a:xfrm>
        </p:spPr>
        <p:txBody>
          <a:bodyPr anchor="t"/>
          <a:lstStyle>
            <a:lvl1pPr algn="l">
              <a:defRPr sz="5600" b="1" cap="all"/>
            </a:lvl1pPr>
          </a:lstStyle>
          <a:p>
            <a:r>
              <a:rPr lang="en-GB" smtClean="0"/>
              <a:t>Click to edit Master title style</a:t>
            </a:r>
            <a:endParaRPr lang="en-US"/>
          </a:p>
        </p:txBody>
      </p:sp>
      <p:sp>
        <p:nvSpPr>
          <p:cNvPr id="3" name="Text Placeholder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F22B0A13-C648-C844-B9A5-21B23AF969E4}" type="datetimeFigureOut">
              <a:rPr lang="en-US" smtClean="0"/>
              <a:pPr/>
              <a:t>10/22/17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9802EA-67C5-DE46-997D-C340AB39C57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F22B0A13-C648-C844-B9A5-21B23AF969E4}" type="datetimeFigureOut">
              <a:rPr lang="en-US" smtClean="0"/>
              <a:pPr/>
              <a:t>10/22/17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9802EA-67C5-DE46-997D-C340AB39C57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GB" smtClean="0"/>
              <a:t>Click to edit Master text styles</a:t>
            </a:r>
          </a:p>
        </p:txBody>
      </p:sp>
      <p:sp>
        <p:nvSpPr>
          <p:cNvPr id="4" name="Content Placeholder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GB" smtClean="0"/>
              <a:t>Click to edit Master text styles</a:t>
            </a:r>
          </a:p>
        </p:txBody>
      </p:sp>
      <p:sp>
        <p:nvSpPr>
          <p:cNvPr id="6" name="Content Placeholder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F22B0A13-C648-C844-B9A5-21B23AF969E4}" type="datetimeFigureOut">
              <a:rPr lang="en-US" smtClean="0"/>
              <a:pPr/>
              <a:t>10/22/17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9802EA-67C5-DE46-997D-C340AB39C57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F22B0A13-C648-C844-B9A5-21B23AF969E4}" type="datetimeFigureOut">
              <a:rPr lang="en-US" smtClean="0"/>
              <a:pPr/>
              <a:t>10/22/17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9802EA-67C5-DE46-997D-C340AB39C57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2B0A13-C648-C844-B9A5-21B23AF969E4}" type="datetimeFigureOut">
              <a:rPr lang="en-US" smtClean="0"/>
              <a:pPr/>
              <a:t>10/22/17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9802EA-67C5-DE46-997D-C340AB39C57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1" y="382270"/>
            <a:ext cx="4211638" cy="1626870"/>
          </a:xfrm>
        </p:spPr>
        <p:txBody>
          <a:bodyPr anchor="b"/>
          <a:lstStyle>
            <a:lvl1pPr algn="l">
              <a:defRPr sz="2800" b="1"/>
            </a:lvl1pPr>
          </a:lstStyle>
          <a:p>
            <a:r>
              <a:rPr lang="en-GB" smtClean="0"/>
              <a:t>Click to edit Master title style</a:t>
            </a:r>
            <a:endParaRPr lang="en-US"/>
          </a:p>
        </p:txBody>
      </p:sp>
      <p:sp>
        <p:nvSpPr>
          <p:cNvPr id="3" name="Content Placeholder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22B0A13-C648-C844-B9A5-21B23AF969E4}" type="datetimeFigureOut">
              <a:rPr lang="en-US" smtClean="0"/>
              <a:pPr/>
              <a:t>10/22/17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9802EA-67C5-DE46-997D-C340AB39C57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720840"/>
            <a:ext cx="7680960" cy="793433"/>
          </a:xfrm>
        </p:spPr>
        <p:txBody>
          <a:bodyPr anchor="b"/>
          <a:lstStyle>
            <a:lvl1pPr algn="l">
              <a:defRPr sz="2800" b="1"/>
            </a:lvl1pPr>
          </a:lstStyle>
          <a:p>
            <a:r>
              <a:rPr lang="en-GB" smtClean="0"/>
              <a:t>Click to edit Master title style</a:t>
            </a:r>
            <a:endParaRPr lang="en-US"/>
          </a:p>
        </p:txBody>
      </p:sp>
      <p:sp>
        <p:nvSpPr>
          <p:cNvPr id="3" name="Picture Placeholder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US" dirty="0"/>
          </a:p>
        </p:txBody>
      </p:sp>
      <p:sp>
        <p:nvSpPr>
          <p:cNvPr id="4" name="Text Placeholder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22B0A13-C648-C844-B9A5-21B23AF969E4}" type="datetimeFigureOut">
              <a:rPr lang="en-US" smtClean="0"/>
              <a:pPr/>
              <a:t>10/22/17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9802EA-67C5-DE46-997D-C340AB39C57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F22B0A13-C648-C844-B9A5-21B23AF969E4}" type="datetimeFigureOut">
              <a:rPr lang="en-US" smtClean="0"/>
              <a:pPr/>
              <a:t>10/22/17</a:t>
            </a:fld>
            <a:endParaRPr lang="en-US" dirty="0"/>
          </a:p>
        </p:txBody>
      </p:sp>
      <p:sp>
        <p:nvSpPr>
          <p:cNvPr id="5" name="Footer Placeholder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39802EA-67C5-DE46-997D-C340AB39C57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4008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640080" rtl="0" eaLnBrk="1" latinLnBrk="0" hangingPunct="1">
        <a:spcBef>
          <a:spcPct val="20000"/>
        </a:spcBef>
        <a:buFont typeface="Arial"/>
        <a:buChar char="•"/>
        <a:defRPr sz="4500" kern="1200">
          <a:solidFill>
            <a:schemeClr val="tx1"/>
          </a:solidFill>
          <a:latin typeface="+mn-lt"/>
          <a:ea typeface="+mn-ea"/>
          <a:cs typeface="+mn-cs"/>
        </a:defRPr>
      </a:lvl1pPr>
      <a:lvl2pPr marL="1040130" indent="-400050" algn="l" defTabSz="640080" rtl="0" eaLnBrk="1" latinLnBrk="0" hangingPunct="1">
        <a:spcBef>
          <a:spcPct val="20000"/>
        </a:spcBef>
        <a:buFont typeface="Arial"/>
        <a:buChar char="–"/>
        <a:defRPr sz="3900" kern="1200">
          <a:solidFill>
            <a:schemeClr val="tx1"/>
          </a:solidFill>
          <a:latin typeface="+mn-lt"/>
          <a:ea typeface="+mn-ea"/>
          <a:cs typeface="+mn-cs"/>
        </a:defRPr>
      </a:lvl2pPr>
      <a:lvl3pPr marL="1600200" indent="-320040" algn="l" defTabSz="640080" rtl="0" eaLnBrk="1" latinLnBrk="0" hangingPunct="1">
        <a:spcBef>
          <a:spcPct val="20000"/>
        </a:spcBef>
        <a:buFont typeface="Arial"/>
        <a:buChar char="•"/>
        <a:defRPr sz="3400" kern="1200">
          <a:solidFill>
            <a:schemeClr val="tx1"/>
          </a:solidFill>
          <a:latin typeface="+mn-lt"/>
          <a:ea typeface="+mn-ea"/>
          <a:cs typeface="+mn-cs"/>
        </a:defRPr>
      </a:lvl3pPr>
      <a:lvl4pPr marL="2240280" indent="-320040" algn="l" defTabSz="640080" rtl="0" eaLnBrk="1" latinLnBrk="0" hangingPunct="1">
        <a:spcBef>
          <a:spcPct val="20000"/>
        </a:spcBef>
        <a:buFont typeface="Arial"/>
        <a:buChar char="–"/>
        <a:defRPr sz="2800" kern="1200">
          <a:solidFill>
            <a:schemeClr val="tx1"/>
          </a:solidFill>
          <a:latin typeface="+mn-lt"/>
          <a:ea typeface="+mn-ea"/>
          <a:cs typeface="+mn-cs"/>
        </a:defRPr>
      </a:lvl4pPr>
      <a:lvl5pPr marL="2880360" indent="-320040" algn="l" defTabSz="640080" rtl="0" eaLnBrk="1" latinLnBrk="0" hangingPunct="1">
        <a:spcBef>
          <a:spcPct val="20000"/>
        </a:spcBef>
        <a:buFont typeface="Arial"/>
        <a:buChar char="»"/>
        <a:defRPr sz="2800" kern="1200">
          <a:solidFill>
            <a:schemeClr val="tx1"/>
          </a:solidFill>
          <a:latin typeface="+mn-lt"/>
          <a:ea typeface="+mn-ea"/>
          <a:cs typeface="+mn-cs"/>
        </a:defRPr>
      </a:lvl5pPr>
      <a:lvl6pPr marL="3520440" indent="-320040" algn="l" defTabSz="640080" rtl="0" eaLnBrk="1" latinLnBrk="0" hangingPunct="1">
        <a:spcBef>
          <a:spcPct val="20000"/>
        </a:spcBef>
        <a:buFont typeface="Arial"/>
        <a:buChar char="•"/>
        <a:defRPr sz="2800" kern="1200">
          <a:solidFill>
            <a:schemeClr val="tx1"/>
          </a:solidFill>
          <a:latin typeface="+mn-lt"/>
          <a:ea typeface="+mn-ea"/>
          <a:cs typeface="+mn-cs"/>
        </a:defRPr>
      </a:lvl6pPr>
      <a:lvl7pPr marL="4160520" indent="-320040" algn="l" defTabSz="640080" rtl="0" eaLnBrk="1" latinLnBrk="0" hangingPunct="1">
        <a:spcBef>
          <a:spcPct val="20000"/>
        </a:spcBef>
        <a:buFont typeface="Arial"/>
        <a:buChar char="•"/>
        <a:defRPr sz="2800" kern="1200">
          <a:solidFill>
            <a:schemeClr val="tx1"/>
          </a:solidFill>
          <a:latin typeface="+mn-lt"/>
          <a:ea typeface="+mn-ea"/>
          <a:cs typeface="+mn-cs"/>
        </a:defRPr>
      </a:lvl7pPr>
      <a:lvl8pPr marL="4800600" indent="-320040" algn="l" defTabSz="640080" rtl="0" eaLnBrk="1" latinLnBrk="0" hangingPunct="1">
        <a:spcBef>
          <a:spcPct val="20000"/>
        </a:spcBef>
        <a:buFont typeface="Arial"/>
        <a:buChar char="•"/>
        <a:defRPr sz="2800" kern="1200">
          <a:solidFill>
            <a:schemeClr val="tx1"/>
          </a:solidFill>
          <a:latin typeface="+mn-lt"/>
          <a:ea typeface="+mn-ea"/>
          <a:cs typeface="+mn-cs"/>
        </a:defRPr>
      </a:lvl8pPr>
      <a:lvl9pPr marL="5440680" indent="-320040" algn="l" defTabSz="640080"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en-US"/>
      </a:defPPr>
      <a:lvl1pPr marL="0" algn="l" defTabSz="640080" rtl="0" eaLnBrk="1" latinLnBrk="0" hangingPunct="1">
        <a:defRPr sz="2500" kern="1200">
          <a:solidFill>
            <a:schemeClr val="tx1"/>
          </a:solidFill>
          <a:latin typeface="+mn-lt"/>
          <a:ea typeface="+mn-ea"/>
          <a:cs typeface="+mn-cs"/>
        </a:defRPr>
      </a:lvl1pPr>
      <a:lvl2pPr marL="640080" algn="l" defTabSz="640080" rtl="0" eaLnBrk="1" latinLnBrk="0" hangingPunct="1">
        <a:defRPr sz="2500" kern="1200">
          <a:solidFill>
            <a:schemeClr val="tx1"/>
          </a:solidFill>
          <a:latin typeface="+mn-lt"/>
          <a:ea typeface="+mn-ea"/>
          <a:cs typeface="+mn-cs"/>
        </a:defRPr>
      </a:lvl2pPr>
      <a:lvl3pPr marL="1280160" algn="l" defTabSz="640080" rtl="0" eaLnBrk="1" latinLnBrk="0" hangingPunct="1">
        <a:defRPr sz="2500" kern="1200">
          <a:solidFill>
            <a:schemeClr val="tx1"/>
          </a:solidFill>
          <a:latin typeface="+mn-lt"/>
          <a:ea typeface="+mn-ea"/>
          <a:cs typeface="+mn-cs"/>
        </a:defRPr>
      </a:lvl3pPr>
      <a:lvl4pPr marL="1920240" algn="l" defTabSz="640080" rtl="0" eaLnBrk="1" latinLnBrk="0" hangingPunct="1">
        <a:defRPr sz="2500" kern="1200">
          <a:solidFill>
            <a:schemeClr val="tx1"/>
          </a:solidFill>
          <a:latin typeface="+mn-lt"/>
          <a:ea typeface="+mn-ea"/>
          <a:cs typeface="+mn-cs"/>
        </a:defRPr>
      </a:lvl4pPr>
      <a:lvl5pPr marL="2560320" algn="l" defTabSz="640080" rtl="0" eaLnBrk="1" latinLnBrk="0" hangingPunct="1">
        <a:defRPr sz="2500" kern="1200">
          <a:solidFill>
            <a:schemeClr val="tx1"/>
          </a:solidFill>
          <a:latin typeface="+mn-lt"/>
          <a:ea typeface="+mn-ea"/>
          <a:cs typeface="+mn-cs"/>
        </a:defRPr>
      </a:lvl5pPr>
      <a:lvl6pPr marL="3200400" algn="l" defTabSz="640080" rtl="0" eaLnBrk="1" latinLnBrk="0" hangingPunct="1">
        <a:defRPr sz="2500" kern="1200">
          <a:solidFill>
            <a:schemeClr val="tx1"/>
          </a:solidFill>
          <a:latin typeface="+mn-lt"/>
          <a:ea typeface="+mn-ea"/>
          <a:cs typeface="+mn-cs"/>
        </a:defRPr>
      </a:lvl6pPr>
      <a:lvl7pPr marL="3840480" algn="l" defTabSz="640080" rtl="0" eaLnBrk="1" latinLnBrk="0" hangingPunct="1">
        <a:defRPr sz="2500" kern="1200">
          <a:solidFill>
            <a:schemeClr val="tx1"/>
          </a:solidFill>
          <a:latin typeface="+mn-lt"/>
          <a:ea typeface="+mn-ea"/>
          <a:cs typeface="+mn-cs"/>
        </a:defRPr>
      </a:lvl7pPr>
      <a:lvl8pPr marL="4480560" algn="l" defTabSz="640080" rtl="0" eaLnBrk="1" latinLnBrk="0" hangingPunct="1">
        <a:defRPr sz="2500" kern="1200">
          <a:solidFill>
            <a:schemeClr val="tx1"/>
          </a:solidFill>
          <a:latin typeface="+mn-lt"/>
          <a:ea typeface="+mn-ea"/>
          <a:cs typeface="+mn-cs"/>
        </a:defRPr>
      </a:lvl8pPr>
      <a:lvl9pPr marL="5120640" algn="l" defTabSz="64008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onlinelibrary.wiley.com/store/10.1111/j.1469-8137.1983.tb02728.x/asset/j.1469-8137.1983.tb02728.x.pdf;jsessionid=B21618D7A8AB74FF0F81F1BC98AE061C.f01t04?v=1&amp;t=j9371ssy&amp;s=bc3f56acc54644a80c5d804df2b3a02c82a5ec28" TargetMode="External"/><Relationship Id="rId3" Type="http://schemas.openxmlformats.org/officeDocument/2006/relationships/hyperlink" Target="http://www.thescienceteacher.co.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886776" y="1035686"/>
          <a:ext cx="11354754" cy="3804888"/>
        </p:xfrm>
        <a:graphic>
          <a:graphicData uri="http://schemas.openxmlformats.org/drawingml/2006/table">
            <a:tbl>
              <a:tblPr firstRow="1" bandRow="1">
                <a:tableStyleId>{9D7B26C5-4107-4FEC-AEDC-1716B250A1EF}</a:tableStyleId>
              </a:tblPr>
              <a:tblGrid>
                <a:gridCol w="2181155"/>
                <a:gridCol w="3233385"/>
                <a:gridCol w="1457929"/>
                <a:gridCol w="4482285"/>
              </a:tblGrid>
              <a:tr h="697304">
                <a:tc>
                  <a:txBody>
                    <a:bodyPr/>
                    <a:lstStyle/>
                    <a:p>
                      <a:r>
                        <a:rPr lang="en-US" sz="2000" b="1" dirty="0">
                          <a:solidFill>
                            <a:srgbClr val="008000"/>
                          </a:solidFill>
                          <a:latin typeface="Cambria"/>
                          <a:cs typeface="Cambria"/>
                        </a:rPr>
                        <a:t>Topic</a:t>
                      </a:r>
                    </a:p>
                  </a:txBody>
                  <a:tcPr marL="115214" marR="115214" marT="49948" marB="4994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b="0" dirty="0" smtClean="0">
                          <a:latin typeface="Cambria"/>
                          <a:cs typeface="Cambria"/>
                        </a:rPr>
                        <a:t>Transpiration</a:t>
                      </a:r>
                      <a:endParaRPr lang="en-US" sz="2000" b="0" baseline="0" dirty="0" smtClean="0">
                        <a:latin typeface="Cambria"/>
                        <a:cs typeface="Cambria"/>
                      </a:endParaRPr>
                    </a:p>
                    <a:p>
                      <a:endParaRPr lang="en-US" sz="2000" b="0" dirty="0">
                        <a:latin typeface="Cambria"/>
                        <a:cs typeface="Cambria"/>
                      </a:endParaRPr>
                    </a:p>
                  </a:txBody>
                  <a:tcPr marL="115214" marR="115214" marT="49948" marB="4994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a:solidFill>
                            <a:srgbClr val="008000"/>
                          </a:solidFill>
                          <a:latin typeface="Cambria"/>
                          <a:cs typeface="Cambria"/>
                        </a:rPr>
                        <a:t>Level</a:t>
                      </a:r>
                    </a:p>
                  </a:txBody>
                  <a:tcPr marL="115214" marR="115214" marT="49948" marB="4994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b="0" dirty="0" smtClean="0">
                          <a:latin typeface="Cambria"/>
                          <a:cs typeface="Cambria"/>
                        </a:rPr>
                        <a:t>GCSE (or any course for students aged</a:t>
                      </a:r>
                      <a:r>
                        <a:rPr lang="en-US" sz="2000" b="0" baseline="0" dirty="0" smtClean="0">
                          <a:latin typeface="Cambria"/>
                          <a:cs typeface="Cambria"/>
                        </a:rPr>
                        <a:t> 11-16)</a:t>
                      </a:r>
                      <a:endParaRPr lang="en-US" sz="2000" b="0" dirty="0">
                        <a:latin typeface="Cambria"/>
                        <a:cs typeface="Cambria"/>
                      </a:endParaRPr>
                    </a:p>
                  </a:txBody>
                  <a:tcPr marL="115214" marR="115214" marT="49948" marB="4994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02718">
                <a:tc>
                  <a:txBody>
                    <a:bodyPr/>
                    <a:lstStyle/>
                    <a:p>
                      <a:r>
                        <a:rPr lang="en-US" sz="2000" b="1" dirty="0" smtClean="0">
                          <a:solidFill>
                            <a:srgbClr val="008000"/>
                          </a:solidFill>
                          <a:latin typeface="Cambria"/>
                          <a:cs typeface="Cambria"/>
                        </a:rPr>
                        <a:t>Outcomes</a:t>
                      </a:r>
                      <a:endParaRPr lang="en-US" sz="2000" b="1" dirty="0">
                        <a:solidFill>
                          <a:srgbClr val="008000"/>
                        </a:solidFill>
                        <a:latin typeface="Cambria"/>
                        <a:cs typeface="Cambria"/>
                      </a:endParaRPr>
                    </a:p>
                  </a:txBody>
                  <a:tcPr marL="115214" marR="115214" marT="49948" marB="4994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495300" indent="-495300">
                        <a:spcBef>
                          <a:spcPct val="50000"/>
                        </a:spcBef>
                        <a:buFont typeface="+mj-lt"/>
                        <a:buNone/>
                      </a:pPr>
                      <a:r>
                        <a:rPr lang="en-GB" sz="2000" baseline="0" dirty="0" smtClean="0">
                          <a:latin typeface="Cambria"/>
                          <a:cs typeface="Cambria"/>
                        </a:rPr>
                        <a:t>Be able to label the structure of a typical leaf</a:t>
                      </a:r>
                    </a:p>
                    <a:p>
                      <a:pPr marL="495300" indent="-495300">
                        <a:spcBef>
                          <a:spcPct val="50000"/>
                        </a:spcBef>
                        <a:buFont typeface="+mj-lt"/>
                        <a:buNone/>
                      </a:pPr>
                      <a:r>
                        <a:rPr lang="en-GB" sz="2000" baseline="0" dirty="0" smtClean="0">
                          <a:latin typeface="Cambria"/>
                          <a:cs typeface="Cambria"/>
                        </a:rPr>
                        <a:t>Describe and understand the role of stomata and the waxy cuticle in transpiration</a:t>
                      </a:r>
                    </a:p>
                    <a:p>
                      <a:pPr marL="495300" indent="-495300">
                        <a:spcBef>
                          <a:spcPct val="50000"/>
                        </a:spcBef>
                        <a:buFont typeface="+mj-lt"/>
                        <a:buNone/>
                      </a:pPr>
                      <a:endParaRPr lang="en-GB" sz="2000" baseline="0" dirty="0" smtClean="0">
                        <a:latin typeface="Cambria"/>
                        <a:cs typeface="Cambria"/>
                      </a:endParaRPr>
                    </a:p>
                  </a:txBody>
                  <a:tcPr marL="115214" marR="115214" marT="49948" marB="4994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12986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1" dirty="0" smtClean="0">
                          <a:solidFill>
                            <a:srgbClr val="008000"/>
                          </a:solidFill>
                          <a:latin typeface="Cambria"/>
                          <a:cs typeface="Cambria"/>
                        </a:rPr>
                        <a:t>Information for teachers</a:t>
                      </a:r>
                    </a:p>
                    <a:p>
                      <a:endParaRPr lang="en-US" sz="2000" b="1" dirty="0">
                        <a:solidFill>
                          <a:srgbClr val="008000"/>
                        </a:solidFill>
                        <a:latin typeface="Cambria"/>
                        <a:cs typeface="Cambria"/>
                      </a:endParaRPr>
                    </a:p>
                  </a:txBody>
                  <a:tcPr marL="115214" marR="115214" marT="49948" marB="4994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gridSpan="3">
                  <a:txBody>
                    <a:bodyPr/>
                    <a:lstStyle/>
                    <a:p>
                      <a:pPr marL="495300" indent="-495300" algn="l">
                        <a:spcBef>
                          <a:spcPct val="50000"/>
                        </a:spcBef>
                        <a:buFont typeface="Arial"/>
                        <a:buChar char="•"/>
                      </a:pPr>
                      <a:r>
                        <a:rPr lang="en-US" sz="2000" baseline="0" dirty="0" smtClean="0">
                          <a:latin typeface="Cambria"/>
                          <a:cs typeface="Cambria"/>
                        </a:rPr>
                        <a:t>Make sure students are first happy with the structure of a typical leaf using slide 2. Then challenge students to predict which leaves (A-D) will lose the most water. This can then lead to a more detailed explanation of transpiration and factors that affect it.</a:t>
                      </a:r>
                      <a:r>
                        <a:rPr lang="en-US" sz="2000" baseline="0" dirty="0" smtClean="0">
                          <a:latin typeface="Cambria"/>
                          <a:cs typeface="Cambria"/>
                        </a:rPr>
                        <a:t> </a:t>
                      </a:r>
                    </a:p>
                    <a:p>
                      <a:pPr marL="495300" indent="-495300" algn="l">
                        <a:spcBef>
                          <a:spcPct val="50000"/>
                        </a:spcBef>
                        <a:buFont typeface="Arial"/>
                        <a:buChar char="•"/>
                      </a:pPr>
                      <a:r>
                        <a:rPr lang="en-US" sz="2000" baseline="0" dirty="0" smtClean="0">
                          <a:latin typeface="Cambria"/>
                          <a:cs typeface="Cambria"/>
                        </a:rPr>
                        <a:t>Further reading on </a:t>
                      </a:r>
                      <a:r>
                        <a:rPr lang="en-US" sz="2000" baseline="0" dirty="0" smtClean="0">
                          <a:latin typeface="Cambria"/>
                          <a:cs typeface="Cambria"/>
                          <a:hlinkClick r:id="rId2"/>
                        </a:rPr>
                        <a:t>cuticles here and their effect on transpiration</a:t>
                      </a:r>
                      <a:r>
                        <a:rPr lang="en-US" sz="2000" baseline="0" dirty="0" smtClean="0">
                          <a:latin typeface="Cambria"/>
                          <a:cs typeface="Cambria"/>
                        </a:rPr>
                        <a:t>. </a:t>
                      </a:r>
                      <a:endParaRPr lang="en-US" sz="2000" baseline="0" dirty="0" smtClean="0">
                        <a:latin typeface="Cambria"/>
                        <a:cs typeface="Cambria"/>
                      </a:endParaRPr>
                    </a:p>
                  </a:txBody>
                  <a:tcPr marL="115214" marR="115214" marT="49948" marB="49948">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bl>
          </a:graphicData>
        </a:graphic>
      </p:graphicFrame>
      <p:sp>
        <p:nvSpPr>
          <p:cNvPr id="14353" name="Rectangle 5"/>
          <p:cNvSpPr>
            <a:spLocks noChangeArrowheads="1"/>
          </p:cNvSpPr>
          <p:nvPr/>
        </p:nvSpPr>
        <p:spPr bwMode="auto">
          <a:xfrm>
            <a:off x="560070" y="6400800"/>
            <a:ext cx="11681460" cy="497840"/>
          </a:xfrm>
          <a:prstGeom prst="rect">
            <a:avLst/>
          </a:prstGeom>
          <a:noFill/>
          <a:ln w="9525">
            <a:noFill/>
            <a:miter lim="800000"/>
            <a:headEnd/>
            <a:tailEnd/>
          </a:ln>
        </p:spPr>
        <p:txBody>
          <a:bodyPr lIns="108109" tIns="54055" rIns="108109" bIns="54055">
            <a:prstTxWarp prst="textNoShape">
              <a:avLst/>
            </a:prstTxWarp>
            <a:spAutoFit/>
          </a:bodyPr>
          <a:lstStyle/>
          <a:p>
            <a:r>
              <a:rPr lang="en-US" u="sng" dirty="0">
                <a:solidFill>
                  <a:srgbClr val="008000"/>
                </a:solidFill>
                <a:latin typeface="Cambria" pitchFamily="-84" charset="0"/>
                <a:ea typeface="Cambria" pitchFamily="-84" charset="0"/>
                <a:cs typeface="Cambria" pitchFamily="-84" charset="0"/>
                <a:hlinkClick r:id="rId3"/>
              </a:rPr>
              <a:t>www.thescienceteacher.co.uk</a:t>
            </a:r>
            <a:r>
              <a:rPr lang="en-US" dirty="0">
                <a:solidFill>
                  <a:srgbClr val="008000"/>
                </a:solidFill>
                <a:latin typeface="Cambria" pitchFamily="-84" charset="0"/>
                <a:ea typeface="Cambria" pitchFamily="-84" charset="0"/>
                <a:cs typeface="Cambria" pitchFamily="-84" charset="0"/>
              </a:rPr>
              <a:t>  </a:t>
            </a:r>
            <a:r>
              <a:rPr lang="en-GB" dirty="0">
                <a:latin typeface="Cambria" pitchFamily="-84" charset="0"/>
                <a:ea typeface="Cambria" pitchFamily="-84" charset="0"/>
                <a:cs typeface="Cambria" pitchFamily="-84" charset="0"/>
              </a:rPr>
              <a:t>| resources for science teachers who like to think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5" name="Rounded Rectangle 124"/>
          <p:cNvSpPr/>
          <p:nvPr/>
        </p:nvSpPr>
        <p:spPr>
          <a:xfrm>
            <a:off x="3168174" y="1839388"/>
            <a:ext cx="457199"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26" name="Rounded Rectangle 125"/>
          <p:cNvSpPr/>
          <p:nvPr/>
        </p:nvSpPr>
        <p:spPr>
          <a:xfrm>
            <a:off x="3625373" y="1852088"/>
            <a:ext cx="685800" cy="2667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27" name="Rounded Rectangle 126"/>
          <p:cNvSpPr/>
          <p:nvPr/>
        </p:nvSpPr>
        <p:spPr>
          <a:xfrm>
            <a:off x="4311173" y="1852088"/>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28" name="Rounded Rectangle 127"/>
          <p:cNvSpPr/>
          <p:nvPr/>
        </p:nvSpPr>
        <p:spPr>
          <a:xfrm>
            <a:off x="5041883" y="1852088"/>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29" name="Rounded Rectangle 128"/>
          <p:cNvSpPr/>
          <p:nvPr/>
        </p:nvSpPr>
        <p:spPr>
          <a:xfrm>
            <a:off x="3168174" y="2156888"/>
            <a:ext cx="457199" cy="10287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30" name="Rounded Rectangle 129"/>
          <p:cNvSpPr/>
          <p:nvPr/>
        </p:nvSpPr>
        <p:spPr>
          <a:xfrm>
            <a:off x="3709119" y="2118788"/>
            <a:ext cx="39462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31" name="Rounded Rectangle 130"/>
          <p:cNvSpPr/>
          <p:nvPr/>
        </p:nvSpPr>
        <p:spPr>
          <a:xfrm>
            <a:off x="4247674" y="2156888"/>
            <a:ext cx="6858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32" name="Rounded Rectangle 131"/>
          <p:cNvSpPr/>
          <p:nvPr/>
        </p:nvSpPr>
        <p:spPr>
          <a:xfrm>
            <a:off x="5727683" y="1852088"/>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33" name="Rounded Rectangle 132"/>
          <p:cNvSpPr/>
          <p:nvPr/>
        </p:nvSpPr>
        <p:spPr>
          <a:xfrm>
            <a:off x="6432074" y="1852088"/>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34" name="Rounded Rectangle 133"/>
          <p:cNvSpPr/>
          <p:nvPr/>
        </p:nvSpPr>
        <p:spPr>
          <a:xfrm>
            <a:off x="3123264" y="4598306"/>
            <a:ext cx="457199"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35" name="Rounded Rectangle 134"/>
          <p:cNvSpPr/>
          <p:nvPr/>
        </p:nvSpPr>
        <p:spPr>
          <a:xfrm>
            <a:off x="3580463" y="4611006"/>
            <a:ext cx="685800" cy="2667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36" name="Rounded Rectangle 135"/>
          <p:cNvSpPr/>
          <p:nvPr/>
        </p:nvSpPr>
        <p:spPr>
          <a:xfrm>
            <a:off x="4996973" y="4611006"/>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37" name="Rounded Rectangle 136"/>
          <p:cNvSpPr/>
          <p:nvPr/>
        </p:nvSpPr>
        <p:spPr>
          <a:xfrm>
            <a:off x="5682773" y="4611006"/>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38" name="Rounded Rectangle 137"/>
          <p:cNvSpPr/>
          <p:nvPr/>
        </p:nvSpPr>
        <p:spPr>
          <a:xfrm>
            <a:off x="6387164" y="4611006"/>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39" name="Rectangle 138"/>
          <p:cNvSpPr/>
          <p:nvPr/>
        </p:nvSpPr>
        <p:spPr>
          <a:xfrm>
            <a:off x="3149583" y="1598088"/>
            <a:ext cx="3968291" cy="215900"/>
          </a:xfrm>
          <a:prstGeom prst="rect">
            <a:avLst/>
          </a:prstGeom>
          <a:solidFill>
            <a:srgbClr val="FFFF00">
              <a:alpha val="1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40" name="Oval 139"/>
          <p:cNvSpPr/>
          <p:nvPr/>
        </p:nvSpPr>
        <p:spPr>
          <a:xfrm rot="15411058">
            <a:off x="4715600" y="4591207"/>
            <a:ext cx="271564" cy="32781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41" name="Oval 140"/>
          <p:cNvSpPr/>
          <p:nvPr/>
        </p:nvSpPr>
        <p:spPr>
          <a:xfrm rot="15411058">
            <a:off x="4175391" y="4591205"/>
            <a:ext cx="271564" cy="32781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42" name="Rectangle 141"/>
          <p:cNvSpPr/>
          <p:nvPr/>
        </p:nvSpPr>
        <p:spPr>
          <a:xfrm>
            <a:off x="3104673" y="4928506"/>
            <a:ext cx="1067259" cy="45719"/>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43" name="Rectangle 142"/>
          <p:cNvSpPr/>
          <p:nvPr/>
        </p:nvSpPr>
        <p:spPr>
          <a:xfrm>
            <a:off x="5041883" y="4924624"/>
            <a:ext cx="2031081" cy="45719"/>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44" name="Oval 143"/>
          <p:cNvSpPr/>
          <p:nvPr/>
        </p:nvSpPr>
        <p:spPr>
          <a:xfrm>
            <a:off x="4362433" y="22330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45" name="Oval 144"/>
          <p:cNvSpPr/>
          <p:nvPr/>
        </p:nvSpPr>
        <p:spPr>
          <a:xfrm>
            <a:off x="4323642" y="27093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46" name="Oval 145"/>
          <p:cNvSpPr/>
          <p:nvPr/>
        </p:nvSpPr>
        <p:spPr>
          <a:xfrm>
            <a:off x="4323642" y="29760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47" name="Oval 146"/>
          <p:cNvSpPr/>
          <p:nvPr/>
        </p:nvSpPr>
        <p:spPr>
          <a:xfrm>
            <a:off x="4757051" y="22902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48" name="Oval 147"/>
          <p:cNvSpPr/>
          <p:nvPr/>
        </p:nvSpPr>
        <p:spPr>
          <a:xfrm>
            <a:off x="4718260" y="24997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49" name="Oval 148"/>
          <p:cNvSpPr/>
          <p:nvPr/>
        </p:nvSpPr>
        <p:spPr>
          <a:xfrm>
            <a:off x="4718260" y="27664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50" name="Oval 149"/>
          <p:cNvSpPr/>
          <p:nvPr/>
        </p:nvSpPr>
        <p:spPr>
          <a:xfrm>
            <a:off x="4718260" y="30331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51" name="Oval 150"/>
          <p:cNvSpPr/>
          <p:nvPr/>
        </p:nvSpPr>
        <p:spPr>
          <a:xfrm>
            <a:off x="4386915" y="32427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52" name="Oval 151"/>
          <p:cNvSpPr/>
          <p:nvPr/>
        </p:nvSpPr>
        <p:spPr>
          <a:xfrm>
            <a:off x="4616433" y="31855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53" name="Oval 152"/>
          <p:cNvSpPr/>
          <p:nvPr/>
        </p:nvSpPr>
        <p:spPr>
          <a:xfrm>
            <a:off x="4559053" y="22330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54" name="Oval 153"/>
          <p:cNvSpPr/>
          <p:nvPr/>
        </p:nvSpPr>
        <p:spPr>
          <a:xfrm>
            <a:off x="3772344" y="22330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55" name="Oval 154"/>
          <p:cNvSpPr/>
          <p:nvPr/>
        </p:nvSpPr>
        <p:spPr>
          <a:xfrm>
            <a:off x="3733553" y="24426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56" name="Oval 155"/>
          <p:cNvSpPr/>
          <p:nvPr/>
        </p:nvSpPr>
        <p:spPr>
          <a:xfrm>
            <a:off x="3733553" y="27093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57" name="Oval 156"/>
          <p:cNvSpPr/>
          <p:nvPr/>
        </p:nvSpPr>
        <p:spPr>
          <a:xfrm>
            <a:off x="3733553" y="29760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58" name="Oval 157"/>
          <p:cNvSpPr/>
          <p:nvPr/>
        </p:nvSpPr>
        <p:spPr>
          <a:xfrm>
            <a:off x="3739446" y="31855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59" name="Oval 158"/>
          <p:cNvSpPr/>
          <p:nvPr/>
        </p:nvSpPr>
        <p:spPr>
          <a:xfrm>
            <a:off x="3944482" y="226166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60" name="Oval 159"/>
          <p:cNvSpPr/>
          <p:nvPr/>
        </p:nvSpPr>
        <p:spPr>
          <a:xfrm>
            <a:off x="3944482" y="25950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61" name="Oval 160"/>
          <p:cNvSpPr/>
          <p:nvPr/>
        </p:nvSpPr>
        <p:spPr>
          <a:xfrm>
            <a:off x="3924744" y="31284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62" name="Oval 161"/>
          <p:cNvSpPr/>
          <p:nvPr/>
        </p:nvSpPr>
        <p:spPr>
          <a:xfrm>
            <a:off x="3924744" y="28617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63" name="Oval 162"/>
          <p:cNvSpPr/>
          <p:nvPr/>
        </p:nvSpPr>
        <p:spPr>
          <a:xfrm>
            <a:off x="3238023" y="22330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64" name="Oval 163"/>
          <p:cNvSpPr/>
          <p:nvPr/>
        </p:nvSpPr>
        <p:spPr>
          <a:xfrm>
            <a:off x="3225553" y="24426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65" name="Oval 164"/>
          <p:cNvSpPr/>
          <p:nvPr/>
        </p:nvSpPr>
        <p:spPr>
          <a:xfrm>
            <a:off x="3225553" y="26521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66" name="Oval 165"/>
          <p:cNvSpPr/>
          <p:nvPr/>
        </p:nvSpPr>
        <p:spPr>
          <a:xfrm>
            <a:off x="3206962" y="28617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67" name="Oval 166"/>
          <p:cNvSpPr/>
          <p:nvPr/>
        </p:nvSpPr>
        <p:spPr>
          <a:xfrm>
            <a:off x="3465704" y="22330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68" name="Oval 167"/>
          <p:cNvSpPr/>
          <p:nvPr/>
        </p:nvSpPr>
        <p:spPr>
          <a:xfrm>
            <a:off x="3465704" y="24426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69" name="Oval 168"/>
          <p:cNvSpPr/>
          <p:nvPr/>
        </p:nvSpPr>
        <p:spPr>
          <a:xfrm>
            <a:off x="3435332" y="26521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70" name="Oval 169"/>
          <p:cNvSpPr/>
          <p:nvPr/>
        </p:nvSpPr>
        <p:spPr>
          <a:xfrm>
            <a:off x="3435332" y="28807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71" name="Oval 170"/>
          <p:cNvSpPr/>
          <p:nvPr/>
        </p:nvSpPr>
        <p:spPr>
          <a:xfrm>
            <a:off x="3350945" y="30141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72" name="Rounded Rectangle 171"/>
          <p:cNvSpPr/>
          <p:nvPr/>
        </p:nvSpPr>
        <p:spPr>
          <a:xfrm>
            <a:off x="5024210" y="2175938"/>
            <a:ext cx="6858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73" name="Oval 172"/>
          <p:cNvSpPr/>
          <p:nvPr/>
        </p:nvSpPr>
        <p:spPr>
          <a:xfrm>
            <a:off x="5138969" y="22521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74" name="Oval 173"/>
          <p:cNvSpPr/>
          <p:nvPr/>
        </p:nvSpPr>
        <p:spPr>
          <a:xfrm>
            <a:off x="5100178" y="24616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75" name="Oval 174"/>
          <p:cNvSpPr/>
          <p:nvPr/>
        </p:nvSpPr>
        <p:spPr>
          <a:xfrm>
            <a:off x="5100178" y="27283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76" name="Oval 175"/>
          <p:cNvSpPr/>
          <p:nvPr/>
        </p:nvSpPr>
        <p:spPr>
          <a:xfrm>
            <a:off x="5100178" y="29950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77" name="Oval 176"/>
          <p:cNvSpPr/>
          <p:nvPr/>
        </p:nvSpPr>
        <p:spPr>
          <a:xfrm>
            <a:off x="5533587" y="23092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78" name="Oval 177"/>
          <p:cNvSpPr/>
          <p:nvPr/>
        </p:nvSpPr>
        <p:spPr>
          <a:xfrm>
            <a:off x="5494796" y="25188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79" name="Oval 178"/>
          <p:cNvSpPr/>
          <p:nvPr/>
        </p:nvSpPr>
        <p:spPr>
          <a:xfrm>
            <a:off x="5494796" y="27855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80" name="Oval 179"/>
          <p:cNvSpPr/>
          <p:nvPr/>
        </p:nvSpPr>
        <p:spPr>
          <a:xfrm>
            <a:off x="5494796" y="30522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81" name="Oval 180"/>
          <p:cNvSpPr/>
          <p:nvPr/>
        </p:nvSpPr>
        <p:spPr>
          <a:xfrm>
            <a:off x="5163451" y="32617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82" name="Oval 181"/>
          <p:cNvSpPr/>
          <p:nvPr/>
        </p:nvSpPr>
        <p:spPr>
          <a:xfrm>
            <a:off x="5392969" y="32046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83" name="Oval 182"/>
          <p:cNvSpPr/>
          <p:nvPr/>
        </p:nvSpPr>
        <p:spPr>
          <a:xfrm>
            <a:off x="5335589" y="22521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84" name="Rounded Rectangle 183"/>
          <p:cNvSpPr/>
          <p:nvPr/>
        </p:nvSpPr>
        <p:spPr>
          <a:xfrm>
            <a:off x="5861033" y="2137838"/>
            <a:ext cx="6858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85" name="Oval 184"/>
          <p:cNvSpPr/>
          <p:nvPr/>
        </p:nvSpPr>
        <p:spPr>
          <a:xfrm>
            <a:off x="5975792" y="22140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86" name="Oval 185"/>
          <p:cNvSpPr/>
          <p:nvPr/>
        </p:nvSpPr>
        <p:spPr>
          <a:xfrm>
            <a:off x="5937001" y="24235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87" name="Oval 186"/>
          <p:cNvSpPr/>
          <p:nvPr/>
        </p:nvSpPr>
        <p:spPr>
          <a:xfrm>
            <a:off x="5937001" y="26902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88" name="Oval 187"/>
          <p:cNvSpPr/>
          <p:nvPr/>
        </p:nvSpPr>
        <p:spPr>
          <a:xfrm>
            <a:off x="5937001" y="29569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89" name="Oval 188"/>
          <p:cNvSpPr/>
          <p:nvPr/>
        </p:nvSpPr>
        <p:spPr>
          <a:xfrm>
            <a:off x="6370410" y="22711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90" name="Oval 189"/>
          <p:cNvSpPr/>
          <p:nvPr/>
        </p:nvSpPr>
        <p:spPr>
          <a:xfrm>
            <a:off x="6331619" y="24807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91" name="Oval 190"/>
          <p:cNvSpPr/>
          <p:nvPr/>
        </p:nvSpPr>
        <p:spPr>
          <a:xfrm>
            <a:off x="6331619" y="27474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92" name="Oval 191"/>
          <p:cNvSpPr/>
          <p:nvPr/>
        </p:nvSpPr>
        <p:spPr>
          <a:xfrm>
            <a:off x="6331619" y="30141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93" name="Oval 192"/>
          <p:cNvSpPr/>
          <p:nvPr/>
        </p:nvSpPr>
        <p:spPr>
          <a:xfrm>
            <a:off x="6000274" y="32236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94" name="Oval 193"/>
          <p:cNvSpPr/>
          <p:nvPr/>
        </p:nvSpPr>
        <p:spPr>
          <a:xfrm>
            <a:off x="6229792" y="31665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95" name="Oval 194"/>
          <p:cNvSpPr/>
          <p:nvPr/>
        </p:nvSpPr>
        <p:spPr>
          <a:xfrm>
            <a:off x="6172412" y="22140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96" name="Oval 195"/>
          <p:cNvSpPr/>
          <p:nvPr/>
        </p:nvSpPr>
        <p:spPr>
          <a:xfrm>
            <a:off x="4303904" y="24616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97" name="Rounded Rectangle 196"/>
          <p:cNvSpPr/>
          <p:nvPr/>
        </p:nvSpPr>
        <p:spPr>
          <a:xfrm>
            <a:off x="6699233" y="2156888"/>
            <a:ext cx="5334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98" name="Oval 197"/>
          <p:cNvSpPr/>
          <p:nvPr/>
        </p:nvSpPr>
        <p:spPr>
          <a:xfrm>
            <a:off x="6813992" y="22330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199" name="Oval 198"/>
          <p:cNvSpPr/>
          <p:nvPr/>
        </p:nvSpPr>
        <p:spPr>
          <a:xfrm>
            <a:off x="6775201" y="24426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00" name="Oval 199"/>
          <p:cNvSpPr/>
          <p:nvPr/>
        </p:nvSpPr>
        <p:spPr>
          <a:xfrm>
            <a:off x="6775201" y="27093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01" name="Oval 200"/>
          <p:cNvSpPr/>
          <p:nvPr/>
        </p:nvSpPr>
        <p:spPr>
          <a:xfrm>
            <a:off x="6775201" y="29760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02" name="Oval 201"/>
          <p:cNvSpPr/>
          <p:nvPr/>
        </p:nvSpPr>
        <p:spPr>
          <a:xfrm>
            <a:off x="7015584" y="24997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03" name="Oval 202"/>
          <p:cNvSpPr/>
          <p:nvPr/>
        </p:nvSpPr>
        <p:spPr>
          <a:xfrm>
            <a:off x="7055060" y="27664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04" name="Oval 203"/>
          <p:cNvSpPr/>
          <p:nvPr/>
        </p:nvSpPr>
        <p:spPr>
          <a:xfrm>
            <a:off x="7060494" y="29950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05" name="Oval 204"/>
          <p:cNvSpPr/>
          <p:nvPr/>
        </p:nvSpPr>
        <p:spPr>
          <a:xfrm>
            <a:off x="6838474" y="324273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06" name="Oval 205"/>
          <p:cNvSpPr/>
          <p:nvPr/>
        </p:nvSpPr>
        <p:spPr>
          <a:xfrm>
            <a:off x="7067992" y="31855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07" name="Oval 206"/>
          <p:cNvSpPr/>
          <p:nvPr/>
        </p:nvSpPr>
        <p:spPr>
          <a:xfrm>
            <a:off x="7010612" y="223308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grpSp>
        <p:nvGrpSpPr>
          <p:cNvPr id="208" name="Group 207"/>
          <p:cNvGrpSpPr/>
          <p:nvPr/>
        </p:nvGrpSpPr>
        <p:grpSpPr>
          <a:xfrm>
            <a:off x="5821095" y="3474418"/>
            <a:ext cx="726659" cy="741567"/>
            <a:chOff x="3186322" y="2206530"/>
            <a:chExt cx="726659" cy="741567"/>
          </a:xfrm>
        </p:grpSpPr>
        <p:sp>
          <p:nvSpPr>
            <p:cNvPr id="209" name="Oval 208"/>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10" name="Oval 209"/>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12" name="Oval 211"/>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13" name="Oval 212"/>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14" name="Oval 213"/>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15" name="Oval 214"/>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grpSp>
      <p:grpSp>
        <p:nvGrpSpPr>
          <p:cNvPr id="216" name="Group 215"/>
          <p:cNvGrpSpPr/>
          <p:nvPr/>
        </p:nvGrpSpPr>
        <p:grpSpPr>
          <a:xfrm>
            <a:off x="5115783" y="3830804"/>
            <a:ext cx="726659" cy="741567"/>
            <a:chOff x="3186322" y="2206530"/>
            <a:chExt cx="726659" cy="741567"/>
          </a:xfrm>
        </p:grpSpPr>
        <p:sp>
          <p:nvSpPr>
            <p:cNvPr id="217" name="Oval 216"/>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18" name="Oval 217"/>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20" name="Oval 219"/>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21" name="Oval 220"/>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22" name="Oval 221"/>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23" name="Oval 222"/>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grpSp>
      <p:grpSp>
        <p:nvGrpSpPr>
          <p:cNvPr id="224" name="Group 223"/>
          <p:cNvGrpSpPr/>
          <p:nvPr/>
        </p:nvGrpSpPr>
        <p:grpSpPr>
          <a:xfrm>
            <a:off x="4235431" y="3471338"/>
            <a:ext cx="726659" cy="741567"/>
            <a:chOff x="3186322" y="2206530"/>
            <a:chExt cx="726659" cy="741567"/>
          </a:xfrm>
        </p:grpSpPr>
        <p:sp>
          <p:nvSpPr>
            <p:cNvPr id="225" name="Oval 224"/>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26" name="Oval 225"/>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27" name="Oval 226"/>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29" name="Oval 228"/>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30" name="Oval 229"/>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31" name="Oval 230"/>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grpSp>
      <p:grpSp>
        <p:nvGrpSpPr>
          <p:cNvPr id="232" name="Group 231"/>
          <p:cNvGrpSpPr/>
          <p:nvPr/>
        </p:nvGrpSpPr>
        <p:grpSpPr>
          <a:xfrm>
            <a:off x="3045685" y="3323591"/>
            <a:ext cx="726659" cy="741567"/>
            <a:chOff x="3186322" y="2206530"/>
            <a:chExt cx="726659" cy="741567"/>
          </a:xfrm>
        </p:grpSpPr>
        <p:sp>
          <p:nvSpPr>
            <p:cNvPr id="233" name="Oval 232"/>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35" name="Oval 234"/>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36" name="Oval 235"/>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37" name="Oval 236"/>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38" name="Oval 237"/>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39" name="Oval 238"/>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grpSp>
      <p:grpSp>
        <p:nvGrpSpPr>
          <p:cNvPr id="240" name="Group 239"/>
          <p:cNvGrpSpPr/>
          <p:nvPr/>
        </p:nvGrpSpPr>
        <p:grpSpPr>
          <a:xfrm>
            <a:off x="3661632" y="3863340"/>
            <a:ext cx="726659" cy="741567"/>
            <a:chOff x="3186322" y="2206530"/>
            <a:chExt cx="726659" cy="741567"/>
          </a:xfrm>
        </p:grpSpPr>
        <p:sp>
          <p:nvSpPr>
            <p:cNvPr id="241" name="Oval 240"/>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43" name="Oval 242"/>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44" name="Oval 243"/>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45" name="Oval 244"/>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46" name="Oval 245"/>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47" name="Oval 246"/>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grpSp>
      <p:sp>
        <p:nvSpPr>
          <p:cNvPr id="248" name="Oval 247"/>
          <p:cNvSpPr/>
          <p:nvPr/>
        </p:nvSpPr>
        <p:spPr>
          <a:xfrm>
            <a:off x="4802648" y="468110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sp>
        <p:nvSpPr>
          <p:cNvPr id="249" name="Oval 248"/>
          <p:cNvSpPr/>
          <p:nvPr/>
        </p:nvSpPr>
        <p:spPr>
          <a:xfrm>
            <a:off x="4269248" y="470650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ambria"/>
              <a:cs typeface="Cambria"/>
            </a:endParaRPr>
          </a:p>
        </p:txBody>
      </p:sp>
      <p:cxnSp>
        <p:nvCxnSpPr>
          <p:cNvPr id="251" name="Straight Connector 250"/>
          <p:cNvCxnSpPr/>
          <p:nvPr/>
        </p:nvCxnSpPr>
        <p:spPr>
          <a:xfrm rot="5400000" flipH="1" flipV="1">
            <a:off x="2162766" y="794944"/>
            <a:ext cx="1588" cy="235212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2" name="Straight Connector 251"/>
          <p:cNvCxnSpPr/>
          <p:nvPr/>
        </p:nvCxnSpPr>
        <p:spPr>
          <a:xfrm>
            <a:off x="7010612" y="1712515"/>
            <a:ext cx="1320588"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3" name="Straight Connector 252"/>
          <p:cNvCxnSpPr>
            <a:endCxn id="129" idx="1"/>
          </p:cNvCxnSpPr>
          <p:nvPr/>
        </p:nvCxnSpPr>
        <p:spPr>
          <a:xfrm>
            <a:off x="962369" y="2652188"/>
            <a:ext cx="2205805" cy="190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4" name="Straight Connector 253"/>
          <p:cNvCxnSpPr/>
          <p:nvPr/>
        </p:nvCxnSpPr>
        <p:spPr>
          <a:xfrm>
            <a:off x="5278212" y="3702569"/>
            <a:ext cx="3620742" cy="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6" name="Straight Connector 255"/>
          <p:cNvCxnSpPr/>
          <p:nvPr/>
        </p:nvCxnSpPr>
        <p:spPr>
          <a:xfrm>
            <a:off x="7072964" y="4716840"/>
            <a:ext cx="2537191" cy="4311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0" name="Straight Connector 259"/>
          <p:cNvCxnSpPr/>
          <p:nvPr/>
        </p:nvCxnSpPr>
        <p:spPr>
          <a:xfrm rot="10800000" flipV="1">
            <a:off x="1588642" y="4877705"/>
            <a:ext cx="2970412" cy="107323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62" name="TextBox 261"/>
          <p:cNvSpPr txBox="1"/>
          <p:nvPr/>
        </p:nvSpPr>
        <p:spPr>
          <a:xfrm>
            <a:off x="338840" y="309872"/>
            <a:ext cx="11175083" cy="477054"/>
          </a:xfrm>
          <a:prstGeom prst="rect">
            <a:avLst/>
          </a:prstGeom>
          <a:noFill/>
        </p:spPr>
        <p:txBody>
          <a:bodyPr wrap="square" rtlCol="0">
            <a:spAutoFit/>
          </a:bodyPr>
          <a:lstStyle/>
          <a:p>
            <a:r>
              <a:rPr lang="en-US" dirty="0" smtClean="0">
                <a:latin typeface="Cambria"/>
                <a:cs typeface="Cambria"/>
              </a:rPr>
              <a:t>Label this diagram of a leaf by completing the table below.  </a:t>
            </a:r>
            <a:endParaRPr lang="en-US" dirty="0">
              <a:latin typeface="Cambria"/>
              <a:cs typeface="Cambria"/>
            </a:endParaRPr>
          </a:p>
        </p:txBody>
      </p:sp>
      <p:sp>
        <p:nvSpPr>
          <p:cNvPr id="265" name="TextBox 264"/>
          <p:cNvSpPr txBox="1"/>
          <p:nvPr/>
        </p:nvSpPr>
        <p:spPr>
          <a:xfrm>
            <a:off x="8394632" y="1473988"/>
            <a:ext cx="955631" cy="477054"/>
          </a:xfrm>
          <a:prstGeom prst="rect">
            <a:avLst/>
          </a:prstGeom>
          <a:noFill/>
        </p:spPr>
        <p:txBody>
          <a:bodyPr wrap="square" rtlCol="0">
            <a:spAutoFit/>
          </a:bodyPr>
          <a:lstStyle/>
          <a:p>
            <a:r>
              <a:rPr lang="en-US" dirty="0" smtClean="0">
                <a:latin typeface="Cambria"/>
                <a:cs typeface="Cambria"/>
              </a:rPr>
              <a:t>A</a:t>
            </a:r>
            <a:endParaRPr lang="en-US" dirty="0">
              <a:latin typeface="Cambria"/>
              <a:cs typeface="Cambria"/>
            </a:endParaRPr>
          </a:p>
        </p:txBody>
      </p:sp>
      <p:sp>
        <p:nvSpPr>
          <p:cNvPr id="266" name="TextBox 265"/>
          <p:cNvSpPr txBox="1"/>
          <p:nvPr/>
        </p:nvSpPr>
        <p:spPr>
          <a:xfrm>
            <a:off x="633011" y="1712515"/>
            <a:ext cx="955631" cy="477054"/>
          </a:xfrm>
          <a:prstGeom prst="rect">
            <a:avLst/>
          </a:prstGeom>
          <a:noFill/>
        </p:spPr>
        <p:txBody>
          <a:bodyPr wrap="square" rtlCol="0">
            <a:spAutoFit/>
          </a:bodyPr>
          <a:lstStyle/>
          <a:p>
            <a:r>
              <a:rPr lang="en-US" dirty="0" smtClean="0">
                <a:latin typeface="Cambria"/>
                <a:cs typeface="Cambria"/>
              </a:rPr>
              <a:t>B</a:t>
            </a:r>
            <a:endParaRPr lang="en-US" dirty="0">
              <a:latin typeface="Cambria"/>
              <a:cs typeface="Cambria"/>
            </a:endParaRPr>
          </a:p>
        </p:txBody>
      </p:sp>
      <p:sp>
        <p:nvSpPr>
          <p:cNvPr id="267" name="TextBox 266"/>
          <p:cNvSpPr txBox="1"/>
          <p:nvPr/>
        </p:nvSpPr>
        <p:spPr>
          <a:xfrm>
            <a:off x="543549" y="2348701"/>
            <a:ext cx="955631" cy="477054"/>
          </a:xfrm>
          <a:prstGeom prst="rect">
            <a:avLst/>
          </a:prstGeom>
          <a:noFill/>
        </p:spPr>
        <p:txBody>
          <a:bodyPr wrap="square" rtlCol="0">
            <a:spAutoFit/>
          </a:bodyPr>
          <a:lstStyle/>
          <a:p>
            <a:r>
              <a:rPr lang="en-US" dirty="0" smtClean="0">
                <a:latin typeface="Cambria"/>
                <a:cs typeface="Cambria"/>
              </a:rPr>
              <a:t>C</a:t>
            </a:r>
            <a:endParaRPr lang="en-US" dirty="0">
              <a:latin typeface="Cambria"/>
              <a:cs typeface="Cambria"/>
            </a:endParaRPr>
          </a:p>
        </p:txBody>
      </p:sp>
      <p:sp>
        <p:nvSpPr>
          <p:cNvPr id="269" name="TextBox 268"/>
          <p:cNvSpPr txBox="1"/>
          <p:nvPr/>
        </p:nvSpPr>
        <p:spPr>
          <a:xfrm>
            <a:off x="8934800" y="3433354"/>
            <a:ext cx="955631" cy="477054"/>
          </a:xfrm>
          <a:prstGeom prst="rect">
            <a:avLst/>
          </a:prstGeom>
          <a:noFill/>
        </p:spPr>
        <p:txBody>
          <a:bodyPr wrap="square" rtlCol="0">
            <a:spAutoFit/>
          </a:bodyPr>
          <a:lstStyle/>
          <a:p>
            <a:r>
              <a:rPr lang="en-US" dirty="0" smtClean="0">
                <a:latin typeface="Cambria"/>
                <a:cs typeface="Cambria"/>
              </a:rPr>
              <a:t>E</a:t>
            </a:r>
            <a:endParaRPr lang="en-US" dirty="0">
              <a:latin typeface="Cambria"/>
              <a:cs typeface="Cambria"/>
            </a:endParaRPr>
          </a:p>
        </p:txBody>
      </p:sp>
      <p:sp>
        <p:nvSpPr>
          <p:cNvPr id="270" name="TextBox 269"/>
          <p:cNvSpPr txBox="1"/>
          <p:nvPr/>
        </p:nvSpPr>
        <p:spPr>
          <a:xfrm>
            <a:off x="9555616" y="4493289"/>
            <a:ext cx="955631" cy="477054"/>
          </a:xfrm>
          <a:prstGeom prst="rect">
            <a:avLst/>
          </a:prstGeom>
          <a:noFill/>
        </p:spPr>
        <p:txBody>
          <a:bodyPr wrap="square" rtlCol="0">
            <a:spAutoFit/>
          </a:bodyPr>
          <a:lstStyle/>
          <a:p>
            <a:r>
              <a:rPr lang="en-US" dirty="0" smtClean="0">
                <a:latin typeface="Cambria"/>
                <a:cs typeface="Cambria"/>
              </a:rPr>
              <a:t>H</a:t>
            </a:r>
            <a:endParaRPr lang="en-US" dirty="0">
              <a:latin typeface="Cambria"/>
              <a:cs typeface="Cambria"/>
            </a:endParaRPr>
          </a:p>
        </p:txBody>
      </p:sp>
      <p:cxnSp>
        <p:nvCxnSpPr>
          <p:cNvPr id="274" name="Straight Connector 273"/>
          <p:cNvCxnSpPr/>
          <p:nvPr/>
        </p:nvCxnSpPr>
        <p:spPr>
          <a:xfrm rot="10800000" flipV="1">
            <a:off x="1210717" y="4750706"/>
            <a:ext cx="2949893" cy="4470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76" name="TextBox 275"/>
          <p:cNvSpPr txBox="1"/>
          <p:nvPr/>
        </p:nvSpPr>
        <p:spPr>
          <a:xfrm>
            <a:off x="395523" y="3519346"/>
            <a:ext cx="955631" cy="477054"/>
          </a:xfrm>
          <a:prstGeom prst="rect">
            <a:avLst/>
          </a:prstGeom>
          <a:noFill/>
        </p:spPr>
        <p:txBody>
          <a:bodyPr wrap="square" rtlCol="0">
            <a:spAutoFit/>
          </a:bodyPr>
          <a:lstStyle/>
          <a:p>
            <a:r>
              <a:rPr lang="en-US" dirty="0" smtClean="0">
                <a:latin typeface="Cambria"/>
                <a:cs typeface="Cambria"/>
              </a:rPr>
              <a:t>D</a:t>
            </a:r>
            <a:endParaRPr lang="en-US" dirty="0">
              <a:latin typeface="Cambria"/>
              <a:cs typeface="Cambria"/>
            </a:endParaRPr>
          </a:p>
        </p:txBody>
      </p:sp>
      <p:sp>
        <p:nvSpPr>
          <p:cNvPr id="277" name="TextBox 276"/>
          <p:cNvSpPr txBox="1"/>
          <p:nvPr/>
        </p:nvSpPr>
        <p:spPr>
          <a:xfrm>
            <a:off x="1110826" y="5712414"/>
            <a:ext cx="955631" cy="477054"/>
          </a:xfrm>
          <a:prstGeom prst="rect">
            <a:avLst/>
          </a:prstGeom>
          <a:noFill/>
        </p:spPr>
        <p:txBody>
          <a:bodyPr wrap="square" rtlCol="0">
            <a:spAutoFit/>
          </a:bodyPr>
          <a:lstStyle/>
          <a:p>
            <a:r>
              <a:rPr lang="en-US" dirty="0" smtClean="0">
                <a:latin typeface="Cambria"/>
                <a:cs typeface="Cambria"/>
              </a:rPr>
              <a:t>J</a:t>
            </a:r>
            <a:endParaRPr lang="en-US" dirty="0">
              <a:latin typeface="Cambria"/>
              <a:cs typeface="Cambria"/>
            </a:endParaRPr>
          </a:p>
        </p:txBody>
      </p:sp>
      <p:graphicFrame>
        <p:nvGraphicFramePr>
          <p:cNvPr id="278" name="Table 277"/>
          <p:cNvGraphicFramePr>
            <a:graphicFrameLocks noGrp="1"/>
          </p:cNvGraphicFramePr>
          <p:nvPr/>
        </p:nvGraphicFramePr>
        <p:xfrm>
          <a:off x="962369" y="6626214"/>
          <a:ext cx="10712065" cy="2670186"/>
        </p:xfrm>
        <a:graphic>
          <a:graphicData uri="http://schemas.openxmlformats.org/drawingml/2006/table">
            <a:tbl>
              <a:tblPr firstRow="1" bandRow="1">
                <a:tableStyleId>{5C22544A-7EE6-4342-B048-85BDC9FD1C3A}</a:tableStyleId>
              </a:tblPr>
              <a:tblGrid>
                <a:gridCol w="1038561"/>
                <a:gridCol w="4061203"/>
                <a:gridCol w="982134"/>
                <a:gridCol w="4630167"/>
              </a:tblGrid>
              <a:tr h="304800">
                <a:tc>
                  <a:txBody>
                    <a:bodyPr/>
                    <a:lstStyle/>
                    <a:p>
                      <a:pPr algn="ctr"/>
                      <a:r>
                        <a:rPr lang="en-US" sz="1600" dirty="0" smtClean="0">
                          <a:solidFill>
                            <a:schemeClr val="bg1"/>
                          </a:solidFill>
                          <a:latin typeface="Cambria"/>
                          <a:cs typeface="Cambria"/>
                        </a:rPr>
                        <a:t>Letter</a:t>
                      </a:r>
                      <a:endParaRPr lang="en-US" sz="1600" dirty="0">
                        <a:solidFill>
                          <a:schemeClr val="bg1"/>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r>
                        <a:rPr lang="en-US" sz="1600" dirty="0" smtClean="0">
                          <a:solidFill>
                            <a:schemeClr val="bg1"/>
                          </a:solidFill>
                          <a:latin typeface="Cambria"/>
                          <a:cs typeface="Cambria"/>
                        </a:rPr>
                        <a:t>Tissue</a:t>
                      </a:r>
                      <a:endParaRPr lang="en-US" sz="1600" dirty="0">
                        <a:solidFill>
                          <a:schemeClr val="bg1"/>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r>
                        <a:rPr lang="en-US" sz="1600" dirty="0" smtClean="0">
                          <a:solidFill>
                            <a:schemeClr val="bg1"/>
                          </a:solidFill>
                          <a:latin typeface="Cambria"/>
                          <a:cs typeface="Cambria"/>
                        </a:rPr>
                        <a:t>Letter</a:t>
                      </a:r>
                      <a:endParaRPr lang="en-US" sz="1600" dirty="0">
                        <a:solidFill>
                          <a:schemeClr val="bg1"/>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r>
                        <a:rPr lang="en-US" sz="1600" dirty="0" smtClean="0">
                          <a:solidFill>
                            <a:schemeClr val="bg1"/>
                          </a:solidFill>
                          <a:latin typeface="Cambria"/>
                          <a:cs typeface="Cambria"/>
                        </a:rPr>
                        <a:t>Structure</a:t>
                      </a:r>
                      <a:endParaRPr lang="en-US" sz="1600" dirty="0">
                        <a:solidFill>
                          <a:schemeClr val="bg1"/>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r>
              <a:tr h="389151">
                <a:tc>
                  <a:txBody>
                    <a:bodyPr/>
                    <a:lstStyle/>
                    <a:p>
                      <a:pPr algn="ctr"/>
                      <a:r>
                        <a:rPr lang="en-US" sz="1600" dirty="0" smtClean="0">
                          <a:latin typeface="Cambria"/>
                          <a:cs typeface="Cambria"/>
                        </a:rPr>
                        <a:t>B</a:t>
                      </a:r>
                      <a:endParaRPr lang="en-US" sz="160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dirty="0">
                        <a:solidFill>
                          <a:srgbClr val="000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Cambria"/>
                          <a:cs typeface="Cambria"/>
                        </a:rPr>
                        <a:t>A</a:t>
                      </a:r>
                      <a:endParaRPr lang="en-US" sz="160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a:solidFill>
                          <a:srgbClr val="000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389151">
                <a:tc>
                  <a:txBody>
                    <a:bodyPr/>
                    <a:lstStyle/>
                    <a:p>
                      <a:pPr algn="ctr"/>
                      <a:r>
                        <a:rPr lang="en-US" sz="1600" dirty="0" smtClean="0">
                          <a:latin typeface="Cambria"/>
                          <a:cs typeface="Cambria"/>
                        </a:rPr>
                        <a:t>C</a:t>
                      </a:r>
                      <a:endParaRPr lang="en-US" sz="160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dirty="0">
                        <a:solidFill>
                          <a:srgbClr val="000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Cambria"/>
                          <a:cs typeface="Cambria"/>
                        </a:rPr>
                        <a:t>E</a:t>
                      </a:r>
                      <a:endParaRPr lang="en-US" sz="160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dirty="0">
                        <a:solidFill>
                          <a:srgbClr val="000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389151">
                <a:tc>
                  <a:txBody>
                    <a:bodyPr/>
                    <a:lstStyle/>
                    <a:p>
                      <a:pPr algn="ctr"/>
                      <a:r>
                        <a:rPr lang="en-US" sz="1600" dirty="0" smtClean="0">
                          <a:latin typeface="Cambria"/>
                          <a:cs typeface="Cambria"/>
                        </a:rPr>
                        <a:t>D</a:t>
                      </a:r>
                      <a:endParaRPr lang="en-US" sz="160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dirty="0">
                        <a:solidFill>
                          <a:srgbClr val="000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Cambria"/>
                          <a:cs typeface="Cambria"/>
                        </a:rPr>
                        <a:t>I</a:t>
                      </a:r>
                      <a:endParaRPr lang="en-US" sz="160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dirty="0">
                        <a:solidFill>
                          <a:srgbClr val="000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389151">
                <a:tc>
                  <a:txBody>
                    <a:bodyPr/>
                    <a:lstStyle/>
                    <a:p>
                      <a:pPr algn="ctr"/>
                      <a:r>
                        <a:rPr lang="en-US" sz="1600" dirty="0" smtClean="0">
                          <a:solidFill>
                            <a:srgbClr val="000000"/>
                          </a:solidFill>
                          <a:latin typeface="Cambria"/>
                          <a:cs typeface="Cambria"/>
                        </a:rPr>
                        <a:t>F</a:t>
                      </a:r>
                      <a:endParaRPr lang="en-US" sz="1600" dirty="0">
                        <a:solidFill>
                          <a:srgbClr val="000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a:solidFill>
                          <a:srgbClr val="000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Cambria"/>
                          <a:cs typeface="Cambria"/>
                        </a:rPr>
                        <a:t>J</a:t>
                      </a:r>
                      <a:endParaRPr lang="en-US" sz="160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dirty="0">
                        <a:solidFill>
                          <a:srgbClr val="000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389151">
                <a:tc>
                  <a:txBody>
                    <a:bodyPr/>
                    <a:lstStyle/>
                    <a:p>
                      <a:pPr algn="ctr"/>
                      <a:r>
                        <a:rPr lang="en-US" sz="1600" dirty="0" smtClean="0">
                          <a:solidFill>
                            <a:srgbClr val="000000"/>
                          </a:solidFill>
                          <a:latin typeface="Cambria"/>
                          <a:cs typeface="Cambria"/>
                        </a:rPr>
                        <a:t>G</a:t>
                      </a:r>
                      <a:endParaRPr lang="en-US" sz="1600" dirty="0">
                        <a:solidFill>
                          <a:srgbClr val="000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a:solidFill>
                          <a:srgbClr val="000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r>
                        <a:rPr lang="en-US" sz="1600" dirty="0" smtClean="0">
                          <a:latin typeface="Cambria"/>
                          <a:cs typeface="Cambria"/>
                        </a:rPr>
                        <a:t>K</a:t>
                      </a:r>
                      <a:endParaRPr lang="en-US" sz="160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dirty="0">
                        <a:solidFill>
                          <a:srgbClr val="000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389151">
                <a:tc>
                  <a:txBody>
                    <a:bodyPr/>
                    <a:lstStyle/>
                    <a:p>
                      <a:pPr algn="ctr"/>
                      <a:r>
                        <a:rPr lang="en-US" sz="1600" dirty="0" smtClean="0">
                          <a:solidFill>
                            <a:srgbClr val="000000"/>
                          </a:solidFill>
                          <a:latin typeface="Cambria"/>
                          <a:cs typeface="Cambria"/>
                        </a:rPr>
                        <a:t>H</a:t>
                      </a:r>
                      <a:endParaRPr lang="en-US" sz="1600" dirty="0">
                        <a:solidFill>
                          <a:srgbClr val="000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dirty="0">
                        <a:solidFill>
                          <a:srgbClr val="000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dirty="0">
                        <a:solidFill>
                          <a:srgbClr val="000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algn="ctr"/>
                      <a:endParaRPr lang="en-US" sz="1600" dirty="0">
                        <a:solidFill>
                          <a:srgbClr val="000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cxnSp>
        <p:nvCxnSpPr>
          <p:cNvPr id="279" name="Straight Connector 278"/>
          <p:cNvCxnSpPr>
            <a:stCxn id="233" idx="0"/>
          </p:cNvCxnSpPr>
          <p:nvPr/>
        </p:nvCxnSpPr>
        <p:spPr>
          <a:xfrm rot="10800000">
            <a:off x="987501" y="3771614"/>
            <a:ext cx="2067711" cy="541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80" name="TextBox 279"/>
          <p:cNvSpPr txBox="1"/>
          <p:nvPr/>
        </p:nvSpPr>
        <p:spPr>
          <a:xfrm>
            <a:off x="732900" y="4512179"/>
            <a:ext cx="955631" cy="477054"/>
          </a:xfrm>
          <a:prstGeom prst="rect">
            <a:avLst/>
          </a:prstGeom>
          <a:noFill/>
        </p:spPr>
        <p:txBody>
          <a:bodyPr wrap="square" rtlCol="0">
            <a:spAutoFit/>
          </a:bodyPr>
          <a:lstStyle/>
          <a:p>
            <a:r>
              <a:rPr lang="en-US" dirty="0" smtClean="0">
                <a:latin typeface="Cambria"/>
                <a:cs typeface="Cambria"/>
              </a:rPr>
              <a:t>I</a:t>
            </a:r>
            <a:endParaRPr lang="en-US" dirty="0">
              <a:latin typeface="Cambria"/>
              <a:cs typeface="Cambria"/>
            </a:endParaRPr>
          </a:p>
        </p:txBody>
      </p:sp>
      <p:grpSp>
        <p:nvGrpSpPr>
          <p:cNvPr id="291" name="Group 290"/>
          <p:cNvGrpSpPr/>
          <p:nvPr/>
        </p:nvGrpSpPr>
        <p:grpSpPr>
          <a:xfrm>
            <a:off x="6446378" y="3996400"/>
            <a:ext cx="704391" cy="563154"/>
            <a:chOff x="10503043" y="357188"/>
            <a:chExt cx="757233" cy="608012"/>
          </a:xfrm>
        </p:grpSpPr>
        <p:sp>
          <p:nvSpPr>
            <p:cNvPr id="282" name="Oval 281"/>
            <p:cNvSpPr/>
            <p:nvPr/>
          </p:nvSpPr>
          <p:spPr>
            <a:xfrm>
              <a:off x="10503043" y="357188"/>
              <a:ext cx="757233" cy="608012"/>
            </a:xfrm>
            <a:prstGeom prst="ellipse">
              <a:avLst/>
            </a:prstGeom>
            <a:solidFill>
              <a:schemeClr val="accent3">
                <a:lumMod val="60000"/>
                <a:lumOff val="4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3" name="Regular Pentagon 282"/>
            <p:cNvSpPr/>
            <p:nvPr/>
          </p:nvSpPr>
          <p:spPr>
            <a:xfrm>
              <a:off x="10613006" y="495300"/>
              <a:ext cx="188344" cy="146050"/>
            </a:xfrm>
            <a:prstGeom prst="pentagon">
              <a:avLst/>
            </a:prstGeom>
            <a:solidFill>
              <a:srgbClr val="FFCC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4" name="Regular Pentagon 283"/>
            <p:cNvSpPr/>
            <p:nvPr/>
          </p:nvSpPr>
          <p:spPr>
            <a:xfrm>
              <a:off x="10789728" y="495300"/>
              <a:ext cx="188344" cy="146050"/>
            </a:xfrm>
            <a:prstGeom prst="pentagon">
              <a:avLst/>
            </a:prstGeom>
            <a:solidFill>
              <a:srgbClr val="FFCC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5" name="Regular Pentagon 284"/>
            <p:cNvSpPr/>
            <p:nvPr/>
          </p:nvSpPr>
          <p:spPr>
            <a:xfrm>
              <a:off x="10978072" y="495300"/>
              <a:ext cx="188344" cy="146050"/>
            </a:xfrm>
            <a:prstGeom prst="pentagon">
              <a:avLst/>
            </a:prstGeom>
            <a:solidFill>
              <a:srgbClr val="FFCC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6" name="Oval 285"/>
            <p:cNvSpPr/>
            <p:nvPr/>
          </p:nvSpPr>
          <p:spPr>
            <a:xfrm>
              <a:off x="10680700" y="684852"/>
              <a:ext cx="110982" cy="102074"/>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7" name="Oval 286"/>
            <p:cNvSpPr/>
            <p:nvPr/>
          </p:nvSpPr>
          <p:spPr>
            <a:xfrm>
              <a:off x="10833100" y="684852"/>
              <a:ext cx="110982" cy="102074"/>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8" name="Oval 287"/>
            <p:cNvSpPr/>
            <p:nvPr/>
          </p:nvSpPr>
          <p:spPr>
            <a:xfrm>
              <a:off x="10757978" y="786926"/>
              <a:ext cx="110982" cy="102074"/>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9" name="Oval 288"/>
            <p:cNvSpPr/>
            <p:nvPr/>
          </p:nvSpPr>
          <p:spPr>
            <a:xfrm>
              <a:off x="10944082" y="786215"/>
              <a:ext cx="110982" cy="102074"/>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0" name="Oval 289"/>
            <p:cNvSpPr/>
            <p:nvPr/>
          </p:nvSpPr>
          <p:spPr>
            <a:xfrm>
              <a:off x="10946322" y="684852"/>
              <a:ext cx="110982" cy="102074"/>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295" name="Picture 294"/>
          <p:cNvPicPr>
            <a:picLocks noChangeAspect="1"/>
          </p:cNvPicPr>
          <p:nvPr/>
        </p:nvPicPr>
        <p:blipFill>
          <a:blip r:embed="rId2"/>
          <a:stretch>
            <a:fillRect/>
          </a:stretch>
        </p:blipFill>
        <p:spPr>
          <a:xfrm>
            <a:off x="9117877" y="927434"/>
            <a:ext cx="3632924" cy="1743804"/>
          </a:xfrm>
          <a:prstGeom prst="rect">
            <a:avLst/>
          </a:prstGeom>
        </p:spPr>
      </p:pic>
      <p:pic>
        <p:nvPicPr>
          <p:cNvPr id="296" name="Picture 295"/>
          <p:cNvPicPr>
            <a:picLocks noChangeAspect="1"/>
          </p:cNvPicPr>
          <p:nvPr/>
        </p:nvPicPr>
        <p:blipFill>
          <a:blip r:embed="rId3"/>
          <a:stretch>
            <a:fillRect/>
          </a:stretch>
        </p:blipFill>
        <p:spPr>
          <a:xfrm rot="7193761">
            <a:off x="9569776" y="977175"/>
            <a:ext cx="2473727" cy="2473727"/>
          </a:xfrm>
          <a:prstGeom prst="rect">
            <a:avLst/>
          </a:prstGeom>
        </p:spPr>
      </p:pic>
      <p:cxnSp>
        <p:nvCxnSpPr>
          <p:cNvPr id="298" name="Straight Connector 297"/>
          <p:cNvCxnSpPr/>
          <p:nvPr/>
        </p:nvCxnSpPr>
        <p:spPr>
          <a:xfrm rot="16200000" flipH="1">
            <a:off x="9233549" y="1968185"/>
            <a:ext cx="1915254" cy="62352"/>
          </a:xfrm>
          <a:prstGeom prst="line">
            <a:avLst/>
          </a:prstGeom>
          <a:ln w="50800">
            <a:solidFill>
              <a:schemeClr val="tx1"/>
            </a:solidFill>
            <a:prstDash val="sysDash"/>
          </a:ln>
        </p:spPr>
        <p:style>
          <a:lnRef idx="2">
            <a:schemeClr val="accent1"/>
          </a:lnRef>
          <a:fillRef idx="0">
            <a:schemeClr val="accent1"/>
          </a:fillRef>
          <a:effectRef idx="1">
            <a:schemeClr val="accent1"/>
          </a:effectRef>
          <a:fontRef idx="minor">
            <a:schemeClr val="tx1"/>
          </a:fontRef>
        </p:style>
      </p:cxnSp>
      <p:cxnSp>
        <p:nvCxnSpPr>
          <p:cNvPr id="300" name="Straight Connector 299"/>
          <p:cNvCxnSpPr/>
          <p:nvPr/>
        </p:nvCxnSpPr>
        <p:spPr>
          <a:xfrm rot="5400000" flipH="1" flipV="1">
            <a:off x="8230327" y="2987273"/>
            <a:ext cx="1588" cy="235212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01" name="TextBox 300"/>
          <p:cNvSpPr txBox="1"/>
          <p:nvPr/>
        </p:nvSpPr>
        <p:spPr>
          <a:xfrm>
            <a:off x="9459960" y="3842525"/>
            <a:ext cx="955631" cy="477054"/>
          </a:xfrm>
          <a:prstGeom prst="rect">
            <a:avLst/>
          </a:prstGeom>
          <a:noFill/>
        </p:spPr>
        <p:txBody>
          <a:bodyPr wrap="square" rtlCol="0">
            <a:spAutoFit/>
          </a:bodyPr>
          <a:lstStyle/>
          <a:p>
            <a:r>
              <a:rPr lang="en-US" dirty="0" smtClean="0">
                <a:latin typeface="Cambria"/>
                <a:cs typeface="Cambria"/>
              </a:rPr>
              <a:t>F</a:t>
            </a:r>
            <a:endParaRPr lang="en-US" dirty="0">
              <a:latin typeface="Cambria"/>
              <a:cs typeface="Cambria"/>
            </a:endParaRPr>
          </a:p>
        </p:txBody>
      </p:sp>
      <p:cxnSp>
        <p:nvCxnSpPr>
          <p:cNvPr id="302" name="Straight Connector 301"/>
          <p:cNvCxnSpPr/>
          <p:nvPr/>
        </p:nvCxnSpPr>
        <p:spPr>
          <a:xfrm>
            <a:off x="6998142" y="4380959"/>
            <a:ext cx="3720661" cy="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04" name="TextBox 303"/>
          <p:cNvSpPr txBox="1"/>
          <p:nvPr/>
        </p:nvSpPr>
        <p:spPr>
          <a:xfrm>
            <a:off x="10718803" y="4133952"/>
            <a:ext cx="955631" cy="477054"/>
          </a:xfrm>
          <a:prstGeom prst="rect">
            <a:avLst/>
          </a:prstGeom>
          <a:noFill/>
        </p:spPr>
        <p:txBody>
          <a:bodyPr wrap="square" rtlCol="0">
            <a:spAutoFit/>
          </a:bodyPr>
          <a:lstStyle/>
          <a:p>
            <a:r>
              <a:rPr lang="en-US" dirty="0" smtClean="0">
                <a:latin typeface="Cambria"/>
                <a:cs typeface="Cambria"/>
              </a:rPr>
              <a:t>G</a:t>
            </a:r>
            <a:endParaRPr lang="en-US" dirty="0">
              <a:latin typeface="Cambria"/>
              <a:cs typeface="Cambria"/>
            </a:endParaRPr>
          </a:p>
        </p:txBody>
      </p:sp>
      <p:cxnSp>
        <p:nvCxnSpPr>
          <p:cNvPr id="308" name="Straight Connector 307"/>
          <p:cNvCxnSpPr/>
          <p:nvPr/>
        </p:nvCxnSpPr>
        <p:spPr>
          <a:xfrm>
            <a:off x="6953233" y="4962372"/>
            <a:ext cx="2537191" cy="4311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09" name="TextBox 308"/>
          <p:cNvSpPr txBox="1"/>
          <p:nvPr/>
        </p:nvSpPr>
        <p:spPr>
          <a:xfrm>
            <a:off x="9559356" y="4820808"/>
            <a:ext cx="955631" cy="477054"/>
          </a:xfrm>
          <a:prstGeom prst="rect">
            <a:avLst/>
          </a:prstGeom>
          <a:noFill/>
        </p:spPr>
        <p:txBody>
          <a:bodyPr wrap="square" rtlCol="0">
            <a:spAutoFit/>
          </a:bodyPr>
          <a:lstStyle/>
          <a:p>
            <a:r>
              <a:rPr lang="en-US" dirty="0" smtClean="0">
                <a:latin typeface="Cambria"/>
                <a:cs typeface="Cambria"/>
              </a:rPr>
              <a:t>K</a:t>
            </a:r>
            <a:endParaRPr lang="en-US" dirty="0">
              <a:latin typeface="Cambria"/>
              <a:cs typeface="Cambri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ounded Rectangle 2"/>
          <p:cNvSpPr/>
          <p:nvPr/>
        </p:nvSpPr>
        <p:spPr>
          <a:xfrm>
            <a:off x="1441449" y="2054979"/>
            <a:ext cx="457199"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ounded Rectangle 4"/>
          <p:cNvSpPr/>
          <p:nvPr/>
        </p:nvSpPr>
        <p:spPr>
          <a:xfrm>
            <a:off x="1898648" y="2067679"/>
            <a:ext cx="685800" cy="2667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ounded Rectangle 5"/>
          <p:cNvSpPr/>
          <p:nvPr/>
        </p:nvSpPr>
        <p:spPr>
          <a:xfrm>
            <a:off x="2584448" y="2067679"/>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ounded Rectangle 6"/>
          <p:cNvSpPr/>
          <p:nvPr/>
        </p:nvSpPr>
        <p:spPr>
          <a:xfrm>
            <a:off x="3315158" y="2067679"/>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1441449" y="2372479"/>
            <a:ext cx="457199" cy="10287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ed Rectangle 10"/>
          <p:cNvSpPr/>
          <p:nvPr/>
        </p:nvSpPr>
        <p:spPr>
          <a:xfrm>
            <a:off x="1949449" y="2334379"/>
            <a:ext cx="444498"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ounded Rectangle 11"/>
          <p:cNvSpPr/>
          <p:nvPr/>
        </p:nvSpPr>
        <p:spPr>
          <a:xfrm>
            <a:off x="2520949" y="2372479"/>
            <a:ext cx="6858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ounded Rectangle 25"/>
          <p:cNvSpPr/>
          <p:nvPr/>
        </p:nvSpPr>
        <p:spPr>
          <a:xfrm>
            <a:off x="4000958" y="2067679"/>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ounded Rectangle 26"/>
          <p:cNvSpPr/>
          <p:nvPr/>
        </p:nvSpPr>
        <p:spPr>
          <a:xfrm>
            <a:off x="4705349" y="2067679"/>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ounded Rectangle 34"/>
          <p:cNvSpPr/>
          <p:nvPr/>
        </p:nvSpPr>
        <p:spPr>
          <a:xfrm>
            <a:off x="1396539" y="4813897"/>
            <a:ext cx="457199"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ounded Rectangle 35"/>
          <p:cNvSpPr/>
          <p:nvPr/>
        </p:nvSpPr>
        <p:spPr>
          <a:xfrm>
            <a:off x="1853738" y="4826597"/>
            <a:ext cx="685800" cy="2667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ounded Rectangle 37"/>
          <p:cNvSpPr/>
          <p:nvPr/>
        </p:nvSpPr>
        <p:spPr>
          <a:xfrm>
            <a:off x="3270248" y="4826597"/>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ounded Rectangle 38"/>
          <p:cNvSpPr/>
          <p:nvPr/>
        </p:nvSpPr>
        <p:spPr>
          <a:xfrm>
            <a:off x="3956048" y="4826597"/>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ounded Rectangle 39"/>
          <p:cNvSpPr/>
          <p:nvPr/>
        </p:nvSpPr>
        <p:spPr>
          <a:xfrm>
            <a:off x="4660439" y="4826597"/>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1422858" y="1813679"/>
            <a:ext cx="3968291" cy="215900"/>
          </a:xfrm>
          <a:prstGeom prst="rect">
            <a:avLst/>
          </a:prstGeom>
          <a:solidFill>
            <a:srgbClr val="FFFF00">
              <a:alpha val="1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Oval 41"/>
          <p:cNvSpPr/>
          <p:nvPr/>
        </p:nvSpPr>
        <p:spPr>
          <a:xfrm rot="15411058">
            <a:off x="2988875" y="4806798"/>
            <a:ext cx="271564" cy="32781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p:cNvSpPr/>
          <p:nvPr/>
        </p:nvSpPr>
        <p:spPr>
          <a:xfrm rot="15411058">
            <a:off x="2448666" y="4806796"/>
            <a:ext cx="271564" cy="32781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1377948" y="5144097"/>
            <a:ext cx="1067259" cy="45719"/>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p:nvSpPr>
        <p:spPr>
          <a:xfrm>
            <a:off x="3315158" y="5140215"/>
            <a:ext cx="2031081" cy="45719"/>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3" name="Oval 92"/>
          <p:cNvSpPr/>
          <p:nvPr/>
        </p:nvSpPr>
        <p:spPr>
          <a:xfrm>
            <a:off x="2635708" y="24486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Oval 94"/>
          <p:cNvSpPr/>
          <p:nvPr/>
        </p:nvSpPr>
        <p:spPr>
          <a:xfrm>
            <a:off x="2596917" y="29249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Oval 95"/>
          <p:cNvSpPr/>
          <p:nvPr/>
        </p:nvSpPr>
        <p:spPr>
          <a:xfrm>
            <a:off x="2596917" y="31916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7" name="Oval 96"/>
          <p:cNvSpPr/>
          <p:nvPr/>
        </p:nvSpPr>
        <p:spPr>
          <a:xfrm>
            <a:off x="3030326" y="25058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Oval 97"/>
          <p:cNvSpPr/>
          <p:nvPr/>
        </p:nvSpPr>
        <p:spPr>
          <a:xfrm>
            <a:off x="2991535" y="27153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Oval 98"/>
          <p:cNvSpPr/>
          <p:nvPr/>
        </p:nvSpPr>
        <p:spPr>
          <a:xfrm>
            <a:off x="2991535" y="29820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Oval 99"/>
          <p:cNvSpPr/>
          <p:nvPr/>
        </p:nvSpPr>
        <p:spPr>
          <a:xfrm>
            <a:off x="2991535" y="32487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Oval 100"/>
          <p:cNvSpPr/>
          <p:nvPr/>
        </p:nvSpPr>
        <p:spPr>
          <a:xfrm>
            <a:off x="2660190" y="34583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Oval 101"/>
          <p:cNvSpPr/>
          <p:nvPr/>
        </p:nvSpPr>
        <p:spPr>
          <a:xfrm>
            <a:off x="2889708" y="34011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Oval 102"/>
          <p:cNvSpPr/>
          <p:nvPr/>
        </p:nvSpPr>
        <p:spPr>
          <a:xfrm>
            <a:off x="2832328" y="24486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Oval 110"/>
          <p:cNvSpPr/>
          <p:nvPr/>
        </p:nvSpPr>
        <p:spPr>
          <a:xfrm>
            <a:off x="2045619" y="24486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Oval 111"/>
          <p:cNvSpPr/>
          <p:nvPr/>
        </p:nvSpPr>
        <p:spPr>
          <a:xfrm>
            <a:off x="2006828" y="26582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Oval 112"/>
          <p:cNvSpPr/>
          <p:nvPr/>
        </p:nvSpPr>
        <p:spPr>
          <a:xfrm>
            <a:off x="2006828" y="29249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4" name="Oval 113"/>
          <p:cNvSpPr/>
          <p:nvPr/>
        </p:nvSpPr>
        <p:spPr>
          <a:xfrm>
            <a:off x="2006828" y="31916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5" name="Oval 114"/>
          <p:cNvSpPr/>
          <p:nvPr/>
        </p:nvSpPr>
        <p:spPr>
          <a:xfrm>
            <a:off x="2012721" y="34011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Oval 115"/>
          <p:cNvSpPr/>
          <p:nvPr/>
        </p:nvSpPr>
        <p:spPr>
          <a:xfrm>
            <a:off x="2217757" y="2477254"/>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Oval 116"/>
          <p:cNvSpPr/>
          <p:nvPr/>
        </p:nvSpPr>
        <p:spPr>
          <a:xfrm>
            <a:off x="2217757" y="28106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Oval 117"/>
          <p:cNvSpPr/>
          <p:nvPr/>
        </p:nvSpPr>
        <p:spPr>
          <a:xfrm>
            <a:off x="2198019" y="33440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Oval 118"/>
          <p:cNvSpPr/>
          <p:nvPr/>
        </p:nvSpPr>
        <p:spPr>
          <a:xfrm>
            <a:off x="2198019" y="30773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0" name="Oval 119"/>
          <p:cNvSpPr/>
          <p:nvPr/>
        </p:nvSpPr>
        <p:spPr>
          <a:xfrm>
            <a:off x="1511298" y="24486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Oval 120"/>
          <p:cNvSpPr/>
          <p:nvPr/>
        </p:nvSpPr>
        <p:spPr>
          <a:xfrm>
            <a:off x="1498828" y="26582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Oval 121"/>
          <p:cNvSpPr/>
          <p:nvPr/>
        </p:nvSpPr>
        <p:spPr>
          <a:xfrm>
            <a:off x="1498828" y="28677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Oval 122"/>
          <p:cNvSpPr/>
          <p:nvPr/>
        </p:nvSpPr>
        <p:spPr>
          <a:xfrm>
            <a:off x="1480237" y="30773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4" name="Oval 123"/>
          <p:cNvSpPr/>
          <p:nvPr/>
        </p:nvSpPr>
        <p:spPr>
          <a:xfrm>
            <a:off x="1738979" y="24486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Oval 124"/>
          <p:cNvSpPr/>
          <p:nvPr/>
        </p:nvSpPr>
        <p:spPr>
          <a:xfrm>
            <a:off x="1738979" y="26582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6" name="Oval 125"/>
          <p:cNvSpPr/>
          <p:nvPr/>
        </p:nvSpPr>
        <p:spPr>
          <a:xfrm>
            <a:off x="1708607" y="28677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 name="Oval 126"/>
          <p:cNvSpPr/>
          <p:nvPr/>
        </p:nvSpPr>
        <p:spPr>
          <a:xfrm>
            <a:off x="1708607" y="30963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8" name="Oval 127"/>
          <p:cNvSpPr/>
          <p:nvPr/>
        </p:nvSpPr>
        <p:spPr>
          <a:xfrm>
            <a:off x="1624220" y="32297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Rounded Rectangle 128"/>
          <p:cNvSpPr/>
          <p:nvPr/>
        </p:nvSpPr>
        <p:spPr>
          <a:xfrm>
            <a:off x="3297485" y="2391529"/>
            <a:ext cx="6858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Oval 129"/>
          <p:cNvSpPr/>
          <p:nvPr/>
        </p:nvSpPr>
        <p:spPr>
          <a:xfrm>
            <a:off x="3412244" y="24677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Oval 130"/>
          <p:cNvSpPr/>
          <p:nvPr/>
        </p:nvSpPr>
        <p:spPr>
          <a:xfrm>
            <a:off x="3373453" y="26772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Oval 131"/>
          <p:cNvSpPr/>
          <p:nvPr/>
        </p:nvSpPr>
        <p:spPr>
          <a:xfrm>
            <a:off x="3373453" y="29439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Oval 132"/>
          <p:cNvSpPr/>
          <p:nvPr/>
        </p:nvSpPr>
        <p:spPr>
          <a:xfrm>
            <a:off x="3373453" y="32106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Oval 133"/>
          <p:cNvSpPr/>
          <p:nvPr/>
        </p:nvSpPr>
        <p:spPr>
          <a:xfrm>
            <a:off x="3806862" y="25248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Oval 134"/>
          <p:cNvSpPr/>
          <p:nvPr/>
        </p:nvSpPr>
        <p:spPr>
          <a:xfrm>
            <a:off x="3768071" y="27344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Oval 135"/>
          <p:cNvSpPr/>
          <p:nvPr/>
        </p:nvSpPr>
        <p:spPr>
          <a:xfrm>
            <a:off x="3768071" y="30011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 name="Oval 136"/>
          <p:cNvSpPr/>
          <p:nvPr/>
        </p:nvSpPr>
        <p:spPr>
          <a:xfrm>
            <a:off x="3768071" y="32678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 name="Oval 137"/>
          <p:cNvSpPr/>
          <p:nvPr/>
        </p:nvSpPr>
        <p:spPr>
          <a:xfrm>
            <a:off x="3436726" y="34773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Oval 138"/>
          <p:cNvSpPr/>
          <p:nvPr/>
        </p:nvSpPr>
        <p:spPr>
          <a:xfrm>
            <a:off x="3666244" y="34202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Oval 139"/>
          <p:cNvSpPr/>
          <p:nvPr/>
        </p:nvSpPr>
        <p:spPr>
          <a:xfrm>
            <a:off x="3608864" y="24677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Rounded Rectangle 140"/>
          <p:cNvSpPr/>
          <p:nvPr/>
        </p:nvSpPr>
        <p:spPr>
          <a:xfrm>
            <a:off x="4134308" y="2353429"/>
            <a:ext cx="6858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Oval 141"/>
          <p:cNvSpPr/>
          <p:nvPr/>
        </p:nvSpPr>
        <p:spPr>
          <a:xfrm>
            <a:off x="4249067" y="24296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Oval 142"/>
          <p:cNvSpPr/>
          <p:nvPr/>
        </p:nvSpPr>
        <p:spPr>
          <a:xfrm>
            <a:off x="4210276" y="26391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4" name="Oval 143"/>
          <p:cNvSpPr/>
          <p:nvPr/>
        </p:nvSpPr>
        <p:spPr>
          <a:xfrm>
            <a:off x="4210276" y="29058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5" name="Oval 144"/>
          <p:cNvSpPr/>
          <p:nvPr/>
        </p:nvSpPr>
        <p:spPr>
          <a:xfrm>
            <a:off x="4210276" y="31725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6" name="Oval 145"/>
          <p:cNvSpPr/>
          <p:nvPr/>
        </p:nvSpPr>
        <p:spPr>
          <a:xfrm>
            <a:off x="4643685" y="24867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Oval 146"/>
          <p:cNvSpPr/>
          <p:nvPr/>
        </p:nvSpPr>
        <p:spPr>
          <a:xfrm>
            <a:off x="4604894" y="26963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8" name="Oval 147"/>
          <p:cNvSpPr/>
          <p:nvPr/>
        </p:nvSpPr>
        <p:spPr>
          <a:xfrm>
            <a:off x="4604894" y="29630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Oval 148"/>
          <p:cNvSpPr/>
          <p:nvPr/>
        </p:nvSpPr>
        <p:spPr>
          <a:xfrm>
            <a:off x="4604894" y="32297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 name="Oval 149"/>
          <p:cNvSpPr/>
          <p:nvPr/>
        </p:nvSpPr>
        <p:spPr>
          <a:xfrm>
            <a:off x="4273549" y="34392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1" name="Oval 150"/>
          <p:cNvSpPr/>
          <p:nvPr/>
        </p:nvSpPr>
        <p:spPr>
          <a:xfrm>
            <a:off x="4503067" y="33821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 name="Oval 151"/>
          <p:cNvSpPr/>
          <p:nvPr/>
        </p:nvSpPr>
        <p:spPr>
          <a:xfrm>
            <a:off x="4445687" y="24296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 name="Oval 158"/>
          <p:cNvSpPr/>
          <p:nvPr/>
        </p:nvSpPr>
        <p:spPr>
          <a:xfrm>
            <a:off x="2577179" y="26772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3" name="Rounded Rectangle 162"/>
          <p:cNvSpPr/>
          <p:nvPr/>
        </p:nvSpPr>
        <p:spPr>
          <a:xfrm>
            <a:off x="4972508" y="2372479"/>
            <a:ext cx="5334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4" name="Oval 163"/>
          <p:cNvSpPr/>
          <p:nvPr/>
        </p:nvSpPr>
        <p:spPr>
          <a:xfrm>
            <a:off x="5087267" y="24486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 name="Oval 164"/>
          <p:cNvSpPr/>
          <p:nvPr/>
        </p:nvSpPr>
        <p:spPr>
          <a:xfrm>
            <a:off x="5048476" y="26582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6" name="Oval 165"/>
          <p:cNvSpPr/>
          <p:nvPr/>
        </p:nvSpPr>
        <p:spPr>
          <a:xfrm>
            <a:off x="5048476" y="29249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7" name="Oval 166"/>
          <p:cNvSpPr/>
          <p:nvPr/>
        </p:nvSpPr>
        <p:spPr>
          <a:xfrm>
            <a:off x="5048476" y="31916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 name="Oval 168"/>
          <p:cNvSpPr/>
          <p:nvPr/>
        </p:nvSpPr>
        <p:spPr>
          <a:xfrm>
            <a:off x="5288859" y="27153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 name="Oval 169"/>
          <p:cNvSpPr/>
          <p:nvPr/>
        </p:nvSpPr>
        <p:spPr>
          <a:xfrm>
            <a:off x="5328335" y="29820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1" name="Oval 170"/>
          <p:cNvSpPr/>
          <p:nvPr/>
        </p:nvSpPr>
        <p:spPr>
          <a:xfrm>
            <a:off x="5333769" y="32106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 name="Oval 171"/>
          <p:cNvSpPr/>
          <p:nvPr/>
        </p:nvSpPr>
        <p:spPr>
          <a:xfrm>
            <a:off x="5111749" y="345832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3" name="Oval 172"/>
          <p:cNvSpPr/>
          <p:nvPr/>
        </p:nvSpPr>
        <p:spPr>
          <a:xfrm>
            <a:off x="5341267" y="34011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4" name="Oval 173"/>
          <p:cNvSpPr/>
          <p:nvPr/>
        </p:nvSpPr>
        <p:spPr>
          <a:xfrm>
            <a:off x="5283887" y="244867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1" name="Group 180"/>
          <p:cNvGrpSpPr/>
          <p:nvPr/>
        </p:nvGrpSpPr>
        <p:grpSpPr>
          <a:xfrm>
            <a:off x="4260679" y="3690009"/>
            <a:ext cx="726659" cy="741567"/>
            <a:chOff x="3186322" y="2206530"/>
            <a:chExt cx="726659" cy="741567"/>
          </a:xfrm>
        </p:grpSpPr>
        <p:sp>
          <p:nvSpPr>
            <p:cNvPr id="33" name="Oval 32"/>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5" name="Oval 174"/>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Oval 175"/>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 name="Oval 176"/>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 name="Oval 177"/>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9" name="Oval 178"/>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 name="Oval 179"/>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2" name="Group 181"/>
          <p:cNvGrpSpPr/>
          <p:nvPr/>
        </p:nvGrpSpPr>
        <p:grpSpPr>
          <a:xfrm>
            <a:off x="3389058" y="4046395"/>
            <a:ext cx="726659" cy="741567"/>
            <a:chOff x="3186322" y="2206530"/>
            <a:chExt cx="726659" cy="741567"/>
          </a:xfrm>
        </p:grpSpPr>
        <p:sp>
          <p:nvSpPr>
            <p:cNvPr id="183" name="Oval 182"/>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Oval 183"/>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Oval 184"/>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6" name="Oval 185"/>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 name="Oval 186"/>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 name="Oval 187"/>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 name="Oval 188"/>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90" name="Group 189"/>
          <p:cNvGrpSpPr/>
          <p:nvPr/>
        </p:nvGrpSpPr>
        <p:grpSpPr>
          <a:xfrm>
            <a:off x="2508706" y="3686929"/>
            <a:ext cx="726659" cy="741567"/>
            <a:chOff x="3186322" y="2206530"/>
            <a:chExt cx="726659" cy="741567"/>
          </a:xfrm>
        </p:grpSpPr>
        <p:sp>
          <p:nvSpPr>
            <p:cNvPr id="191" name="Oval 190"/>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2" name="Oval 191"/>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3" name="Oval 192"/>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4" name="Oval 193"/>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5" name="Oval 194"/>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6" name="Oval 195"/>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7" name="Oval 196"/>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06" name="Group 205"/>
          <p:cNvGrpSpPr/>
          <p:nvPr/>
        </p:nvGrpSpPr>
        <p:grpSpPr>
          <a:xfrm>
            <a:off x="1874431" y="4078931"/>
            <a:ext cx="726659" cy="741567"/>
            <a:chOff x="3186322" y="2206530"/>
            <a:chExt cx="726659" cy="741567"/>
          </a:xfrm>
        </p:grpSpPr>
        <p:sp>
          <p:nvSpPr>
            <p:cNvPr id="207" name="Oval 206"/>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8" name="Oval 207"/>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9" name="Oval 208"/>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0" name="Oval 209"/>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1" name="Oval 210"/>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2" name="Oval 211"/>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3" name="Oval 212"/>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14" name="Oval 213"/>
          <p:cNvSpPr/>
          <p:nvPr/>
        </p:nvSpPr>
        <p:spPr>
          <a:xfrm>
            <a:off x="3075923" y="489669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5" name="Oval 214"/>
          <p:cNvSpPr/>
          <p:nvPr/>
        </p:nvSpPr>
        <p:spPr>
          <a:xfrm>
            <a:off x="2542523" y="4922099"/>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0" name="Rounded Rectangle 449"/>
          <p:cNvSpPr/>
          <p:nvPr/>
        </p:nvSpPr>
        <p:spPr>
          <a:xfrm>
            <a:off x="7637903" y="6298827"/>
            <a:ext cx="457199"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1" name="Rounded Rectangle 450"/>
          <p:cNvSpPr/>
          <p:nvPr/>
        </p:nvSpPr>
        <p:spPr>
          <a:xfrm>
            <a:off x="8095102" y="6311527"/>
            <a:ext cx="685800" cy="2667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2" name="Rounded Rectangle 451"/>
          <p:cNvSpPr/>
          <p:nvPr/>
        </p:nvSpPr>
        <p:spPr>
          <a:xfrm>
            <a:off x="8780902" y="6311527"/>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3" name="Rounded Rectangle 452"/>
          <p:cNvSpPr/>
          <p:nvPr/>
        </p:nvSpPr>
        <p:spPr>
          <a:xfrm>
            <a:off x="9511612" y="6311527"/>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4" name="Rounded Rectangle 453"/>
          <p:cNvSpPr/>
          <p:nvPr/>
        </p:nvSpPr>
        <p:spPr>
          <a:xfrm>
            <a:off x="7637903" y="6616327"/>
            <a:ext cx="457199" cy="10287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5" name="Rounded Rectangle 454"/>
          <p:cNvSpPr/>
          <p:nvPr/>
        </p:nvSpPr>
        <p:spPr>
          <a:xfrm>
            <a:off x="8145903" y="6578227"/>
            <a:ext cx="444498"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6" name="Rounded Rectangle 455"/>
          <p:cNvSpPr/>
          <p:nvPr/>
        </p:nvSpPr>
        <p:spPr>
          <a:xfrm>
            <a:off x="8717403" y="6616327"/>
            <a:ext cx="6858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7" name="Rounded Rectangle 456"/>
          <p:cNvSpPr/>
          <p:nvPr/>
        </p:nvSpPr>
        <p:spPr>
          <a:xfrm>
            <a:off x="10197412" y="6311527"/>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8" name="Rounded Rectangle 457"/>
          <p:cNvSpPr/>
          <p:nvPr/>
        </p:nvSpPr>
        <p:spPr>
          <a:xfrm>
            <a:off x="10901803" y="6311527"/>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9" name="Rounded Rectangle 458"/>
          <p:cNvSpPr/>
          <p:nvPr/>
        </p:nvSpPr>
        <p:spPr>
          <a:xfrm>
            <a:off x="7592993" y="9057745"/>
            <a:ext cx="457199"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0" name="Rounded Rectangle 459"/>
          <p:cNvSpPr/>
          <p:nvPr/>
        </p:nvSpPr>
        <p:spPr>
          <a:xfrm>
            <a:off x="8050192" y="9070445"/>
            <a:ext cx="685800" cy="2667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1" name="Rounded Rectangle 460"/>
          <p:cNvSpPr/>
          <p:nvPr/>
        </p:nvSpPr>
        <p:spPr>
          <a:xfrm>
            <a:off x="9466702" y="9070445"/>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5" name="Oval 464"/>
          <p:cNvSpPr/>
          <p:nvPr/>
        </p:nvSpPr>
        <p:spPr>
          <a:xfrm rot="15411058">
            <a:off x="9185329" y="9050646"/>
            <a:ext cx="271564" cy="32781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6" name="Oval 465"/>
          <p:cNvSpPr/>
          <p:nvPr/>
        </p:nvSpPr>
        <p:spPr>
          <a:xfrm rot="15411058">
            <a:off x="8645120" y="9050644"/>
            <a:ext cx="271564" cy="32781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7" name="Rectangle 466"/>
          <p:cNvSpPr/>
          <p:nvPr/>
        </p:nvSpPr>
        <p:spPr>
          <a:xfrm>
            <a:off x="7574402" y="9387945"/>
            <a:ext cx="1067259" cy="45719"/>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8" name="Rectangle 467"/>
          <p:cNvSpPr/>
          <p:nvPr/>
        </p:nvSpPr>
        <p:spPr>
          <a:xfrm>
            <a:off x="9511612" y="9384063"/>
            <a:ext cx="1035509" cy="49601"/>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9" name="Oval 468"/>
          <p:cNvSpPr/>
          <p:nvPr/>
        </p:nvSpPr>
        <p:spPr>
          <a:xfrm>
            <a:off x="8832162" y="66925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0" name="Oval 469"/>
          <p:cNvSpPr/>
          <p:nvPr/>
        </p:nvSpPr>
        <p:spPr>
          <a:xfrm>
            <a:off x="8793371" y="71687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1" name="Oval 470"/>
          <p:cNvSpPr/>
          <p:nvPr/>
        </p:nvSpPr>
        <p:spPr>
          <a:xfrm>
            <a:off x="8793371" y="7435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2" name="Oval 471"/>
          <p:cNvSpPr/>
          <p:nvPr/>
        </p:nvSpPr>
        <p:spPr>
          <a:xfrm>
            <a:off x="9226780" y="67496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3" name="Oval 472"/>
          <p:cNvSpPr/>
          <p:nvPr/>
        </p:nvSpPr>
        <p:spPr>
          <a:xfrm>
            <a:off x="9187989" y="69592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4" name="Oval 473"/>
          <p:cNvSpPr/>
          <p:nvPr/>
        </p:nvSpPr>
        <p:spPr>
          <a:xfrm>
            <a:off x="9187989" y="72259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5" name="Oval 474"/>
          <p:cNvSpPr/>
          <p:nvPr/>
        </p:nvSpPr>
        <p:spPr>
          <a:xfrm>
            <a:off x="9187989" y="74926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6" name="Oval 475"/>
          <p:cNvSpPr/>
          <p:nvPr/>
        </p:nvSpPr>
        <p:spPr>
          <a:xfrm>
            <a:off x="8856644" y="77021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7" name="Oval 476"/>
          <p:cNvSpPr/>
          <p:nvPr/>
        </p:nvSpPr>
        <p:spPr>
          <a:xfrm>
            <a:off x="9086162" y="76450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8" name="Oval 477"/>
          <p:cNvSpPr/>
          <p:nvPr/>
        </p:nvSpPr>
        <p:spPr>
          <a:xfrm>
            <a:off x="9028782" y="66925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9" name="Oval 478"/>
          <p:cNvSpPr/>
          <p:nvPr/>
        </p:nvSpPr>
        <p:spPr>
          <a:xfrm>
            <a:off x="8242073" y="66925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0" name="Oval 479"/>
          <p:cNvSpPr/>
          <p:nvPr/>
        </p:nvSpPr>
        <p:spPr>
          <a:xfrm>
            <a:off x="8203282" y="69020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1" name="Oval 480"/>
          <p:cNvSpPr/>
          <p:nvPr/>
        </p:nvSpPr>
        <p:spPr>
          <a:xfrm>
            <a:off x="8203282" y="71687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2" name="Oval 481"/>
          <p:cNvSpPr/>
          <p:nvPr/>
        </p:nvSpPr>
        <p:spPr>
          <a:xfrm>
            <a:off x="8203282" y="7435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3" name="Oval 482"/>
          <p:cNvSpPr/>
          <p:nvPr/>
        </p:nvSpPr>
        <p:spPr>
          <a:xfrm>
            <a:off x="8209175" y="76450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4" name="Oval 483"/>
          <p:cNvSpPr/>
          <p:nvPr/>
        </p:nvSpPr>
        <p:spPr>
          <a:xfrm>
            <a:off x="8414211" y="6721102"/>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5" name="Oval 484"/>
          <p:cNvSpPr/>
          <p:nvPr/>
        </p:nvSpPr>
        <p:spPr>
          <a:xfrm>
            <a:off x="8414211" y="7054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6" name="Oval 485"/>
          <p:cNvSpPr/>
          <p:nvPr/>
        </p:nvSpPr>
        <p:spPr>
          <a:xfrm>
            <a:off x="8394473" y="75878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7" name="Oval 486"/>
          <p:cNvSpPr/>
          <p:nvPr/>
        </p:nvSpPr>
        <p:spPr>
          <a:xfrm>
            <a:off x="8394473" y="73211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8" name="Oval 487"/>
          <p:cNvSpPr/>
          <p:nvPr/>
        </p:nvSpPr>
        <p:spPr>
          <a:xfrm>
            <a:off x="7707752" y="66925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9" name="Oval 488"/>
          <p:cNvSpPr/>
          <p:nvPr/>
        </p:nvSpPr>
        <p:spPr>
          <a:xfrm>
            <a:off x="7695282" y="69020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0" name="Oval 489"/>
          <p:cNvSpPr/>
          <p:nvPr/>
        </p:nvSpPr>
        <p:spPr>
          <a:xfrm>
            <a:off x="7695282" y="71116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1" name="Oval 490"/>
          <p:cNvSpPr/>
          <p:nvPr/>
        </p:nvSpPr>
        <p:spPr>
          <a:xfrm>
            <a:off x="7676691" y="73211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2" name="Oval 491"/>
          <p:cNvSpPr/>
          <p:nvPr/>
        </p:nvSpPr>
        <p:spPr>
          <a:xfrm>
            <a:off x="7935433" y="66925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3" name="Oval 492"/>
          <p:cNvSpPr/>
          <p:nvPr/>
        </p:nvSpPr>
        <p:spPr>
          <a:xfrm>
            <a:off x="7935433" y="69020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4" name="Oval 493"/>
          <p:cNvSpPr/>
          <p:nvPr/>
        </p:nvSpPr>
        <p:spPr>
          <a:xfrm>
            <a:off x="7905061" y="71116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5" name="Oval 494"/>
          <p:cNvSpPr/>
          <p:nvPr/>
        </p:nvSpPr>
        <p:spPr>
          <a:xfrm>
            <a:off x="7905061" y="73402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6" name="Oval 495"/>
          <p:cNvSpPr/>
          <p:nvPr/>
        </p:nvSpPr>
        <p:spPr>
          <a:xfrm>
            <a:off x="7820674" y="74735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7" name="Rounded Rectangle 496"/>
          <p:cNvSpPr/>
          <p:nvPr/>
        </p:nvSpPr>
        <p:spPr>
          <a:xfrm>
            <a:off x="9493939" y="6635377"/>
            <a:ext cx="6858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8" name="Oval 497"/>
          <p:cNvSpPr/>
          <p:nvPr/>
        </p:nvSpPr>
        <p:spPr>
          <a:xfrm>
            <a:off x="9608698" y="67115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9" name="Oval 498"/>
          <p:cNvSpPr/>
          <p:nvPr/>
        </p:nvSpPr>
        <p:spPr>
          <a:xfrm>
            <a:off x="9569907" y="69211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0" name="Oval 499"/>
          <p:cNvSpPr/>
          <p:nvPr/>
        </p:nvSpPr>
        <p:spPr>
          <a:xfrm>
            <a:off x="9569907" y="71878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1" name="Oval 500"/>
          <p:cNvSpPr/>
          <p:nvPr/>
        </p:nvSpPr>
        <p:spPr>
          <a:xfrm>
            <a:off x="9569907" y="74545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2" name="Oval 501"/>
          <p:cNvSpPr/>
          <p:nvPr/>
        </p:nvSpPr>
        <p:spPr>
          <a:xfrm>
            <a:off x="10003316" y="67687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3" name="Oval 502"/>
          <p:cNvSpPr/>
          <p:nvPr/>
        </p:nvSpPr>
        <p:spPr>
          <a:xfrm>
            <a:off x="9964525" y="69782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4" name="Oval 503"/>
          <p:cNvSpPr/>
          <p:nvPr/>
        </p:nvSpPr>
        <p:spPr>
          <a:xfrm>
            <a:off x="9964525" y="72449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5" name="Oval 504"/>
          <p:cNvSpPr/>
          <p:nvPr/>
        </p:nvSpPr>
        <p:spPr>
          <a:xfrm>
            <a:off x="9964525" y="75116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6" name="Oval 505"/>
          <p:cNvSpPr/>
          <p:nvPr/>
        </p:nvSpPr>
        <p:spPr>
          <a:xfrm>
            <a:off x="9633180" y="77212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7" name="Oval 506"/>
          <p:cNvSpPr/>
          <p:nvPr/>
        </p:nvSpPr>
        <p:spPr>
          <a:xfrm>
            <a:off x="9862698" y="76640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8" name="Oval 507"/>
          <p:cNvSpPr/>
          <p:nvPr/>
        </p:nvSpPr>
        <p:spPr>
          <a:xfrm>
            <a:off x="9805318" y="67115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9" name="Rounded Rectangle 508"/>
          <p:cNvSpPr/>
          <p:nvPr/>
        </p:nvSpPr>
        <p:spPr>
          <a:xfrm>
            <a:off x="10330762" y="6597277"/>
            <a:ext cx="6858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0" name="Oval 509"/>
          <p:cNvSpPr/>
          <p:nvPr/>
        </p:nvSpPr>
        <p:spPr>
          <a:xfrm>
            <a:off x="10445521" y="6673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1" name="Oval 510"/>
          <p:cNvSpPr/>
          <p:nvPr/>
        </p:nvSpPr>
        <p:spPr>
          <a:xfrm>
            <a:off x="10406730" y="68830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2" name="Oval 511"/>
          <p:cNvSpPr/>
          <p:nvPr/>
        </p:nvSpPr>
        <p:spPr>
          <a:xfrm>
            <a:off x="10406730" y="71497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3" name="Oval 512"/>
          <p:cNvSpPr/>
          <p:nvPr/>
        </p:nvSpPr>
        <p:spPr>
          <a:xfrm>
            <a:off x="10406730" y="74164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4" name="Oval 513"/>
          <p:cNvSpPr/>
          <p:nvPr/>
        </p:nvSpPr>
        <p:spPr>
          <a:xfrm>
            <a:off x="10840139" y="67306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5" name="Oval 514"/>
          <p:cNvSpPr/>
          <p:nvPr/>
        </p:nvSpPr>
        <p:spPr>
          <a:xfrm>
            <a:off x="10801348" y="69401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6" name="Oval 515"/>
          <p:cNvSpPr/>
          <p:nvPr/>
        </p:nvSpPr>
        <p:spPr>
          <a:xfrm>
            <a:off x="10801348" y="72068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7" name="Oval 516"/>
          <p:cNvSpPr/>
          <p:nvPr/>
        </p:nvSpPr>
        <p:spPr>
          <a:xfrm>
            <a:off x="10801348" y="74735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8" name="Oval 517"/>
          <p:cNvSpPr/>
          <p:nvPr/>
        </p:nvSpPr>
        <p:spPr>
          <a:xfrm>
            <a:off x="10470003" y="76831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9" name="Oval 518"/>
          <p:cNvSpPr/>
          <p:nvPr/>
        </p:nvSpPr>
        <p:spPr>
          <a:xfrm>
            <a:off x="10699521" y="76259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0" name="Oval 519"/>
          <p:cNvSpPr/>
          <p:nvPr/>
        </p:nvSpPr>
        <p:spPr>
          <a:xfrm>
            <a:off x="10642141" y="6673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1" name="Oval 520"/>
          <p:cNvSpPr/>
          <p:nvPr/>
        </p:nvSpPr>
        <p:spPr>
          <a:xfrm>
            <a:off x="8773633" y="69211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2" name="Rounded Rectangle 521"/>
          <p:cNvSpPr/>
          <p:nvPr/>
        </p:nvSpPr>
        <p:spPr>
          <a:xfrm>
            <a:off x="11168962" y="6616327"/>
            <a:ext cx="5334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3" name="Oval 522"/>
          <p:cNvSpPr/>
          <p:nvPr/>
        </p:nvSpPr>
        <p:spPr>
          <a:xfrm>
            <a:off x="11283721" y="66925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4" name="Oval 523"/>
          <p:cNvSpPr/>
          <p:nvPr/>
        </p:nvSpPr>
        <p:spPr>
          <a:xfrm>
            <a:off x="11244930" y="69020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5" name="Oval 524"/>
          <p:cNvSpPr/>
          <p:nvPr/>
        </p:nvSpPr>
        <p:spPr>
          <a:xfrm>
            <a:off x="11244930" y="71687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6" name="Oval 525"/>
          <p:cNvSpPr/>
          <p:nvPr/>
        </p:nvSpPr>
        <p:spPr>
          <a:xfrm>
            <a:off x="11244930" y="7435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7" name="Oval 526"/>
          <p:cNvSpPr/>
          <p:nvPr/>
        </p:nvSpPr>
        <p:spPr>
          <a:xfrm>
            <a:off x="11485313" y="69592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8" name="Oval 527"/>
          <p:cNvSpPr/>
          <p:nvPr/>
        </p:nvSpPr>
        <p:spPr>
          <a:xfrm>
            <a:off x="11524789" y="72259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9" name="Oval 528"/>
          <p:cNvSpPr/>
          <p:nvPr/>
        </p:nvSpPr>
        <p:spPr>
          <a:xfrm>
            <a:off x="11530223" y="74545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0" name="Oval 529"/>
          <p:cNvSpPr/>
          <p:nvPr/>
        </p:nvSpPr>
        <p:spPr>
          <a:xfrm>
            <a:off x="11308203" y="77021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1" name="Oval 530"/>
          <p:cNvSpPr/>
          <p:nvPr/>
        </p:nvSpPr>
        <p:spPr>
          <a:xfrm>
            <a:off x="11537721" y="76450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2" name="Oval 531"/>
          <p:cNvSpPr/>
          <p:nvPr/>
        </p:nvSpPr>
        <p:spPr>
          <a:xfrm>
            <a:off x="11480341" y="66925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33" name="Group 532"/>
          <p:cNvGrpSpPr/>
          <p:nvPr/>
        </p:nvGrpSpPr>
        <p:grpSpPr>
          <a:xfrm>
            <a:off x="10472252" y="7933857"/>
            <a:ext cx="726659" cy="741567"/>
            <a:chOff x="3186322" y="2206530"/>
            <a:chExt cx="726659" cy="741567"/>
          </a:xfrm>
        </p:grpSpPr>
        <p:sp>
          <p:nvSpPr>
            <p:cNvPr id="534" name="Oval 533"/>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5" name="Oval 534"/>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6" name="Oval 535"/>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7" name="Oval 536"/>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8" name="Oval 537"/>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9" name="Oval 538"/>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0" name="Oval 539"/>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41" name="Group 540"/>
          <p:cNvGrpSpPr/>
          <p:nvPr/>
        </p:nvGrpSpPr>
        <p:grpSpPr>
          <a:xfrm>
            <a:off x="9585512" y="8290243"/>
            <a:ext cx="726659" cy="741567"/>
            <a:chOff x="3186322" y="2206530"/>
            <a:chExt cx="726659" cy="741567"/>
          </a:xfrm>
        </p:grpSpPr>
        <p:sp>
          <p:nvSpPr>
            <p:cNvPr id="542" name="Oval 541"/>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3" name="Oval 542"/>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4" name="Oval 543"/>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5" name="Oval 544"/>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6" name="Oval 545"/>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7" name="Oval 546"/>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8" name="Oval 547"/>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49" name="Group 548"/>
          <p:cNvGrpSpPr/>
          <p:nvPr/>
        </p:nvGrpSpPr>
        <p:grpSpPr>
          <a:xfrm>
            <a:off x="8659803" y="7930777"/>
            <a:ext cx="726659" cy="741567"/>
            <a:chOff x="3186322" y="2206530"/>
            <a:chExt cx="726659" cy="741567"/>
          </a:xfrm>
        </p:grpSpPr>
        <p:sp>
          <p:nvSpPr>
            <p:cNvPr id="550" name="Oval 549"/>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1" name="Oval 550"/>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2" name="Oval 551"/>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3" name="Oval 552"/>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4" name="Oval 553"/>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5" name="Oval 554"/>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6" name="Oval 555"/>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57" name="Group 556"/>
          <p:cNvGrpSpPr/>
          <p:nvPr/>
        </p:nvGrpSpPr>
        <p:grpSpPr>
          <a:xfrm>
            <a:off x="8010409" y="8322779"/>
            <a:ext cx="726659" cy="741567"/>
            <a:chOff x="3186322" y="2206530"/>
            <a:chExt cx="726659" cy="741567"/>
          </a:xfrm>
        </p:grpSpPr>
        <p:sp>
          <p:nvSpPr>
            <p:cNvPr id="558" name="Oval 557"/>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9" name="Oval 558"/>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0" name="Oval 559"/>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1" name="Oval 560"/>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2" name="Oval 561"/>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3" name="Oval 562"/>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4" name="Oval 563"/>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65" name="Oval 564"/>
          <p:cNvSpPr/>
          <p:nvPr/>
        </p:nvSpPr>
        <p:spPr>
          <a:xfrm>
            <a:off x="9272377" y="914054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6" name="Oval 565"/>
          <p:cNvSpPr/>
          <p:nvPr/>
        </p:nvSpPr>
        <p:spPr>
          <a:xfrm>
            <a:off x="8738977" y="916594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2" name="Rounded Rectangle 571"/>
          <p:cNvSpPr/>
          <p:nvPr/>
        </p:nvSpPr>
        <p:spPr>
          <a:xfrm>
            <a:off x="10152502" y="9094646"/>
            <a:ext cx="432260" cy="255199"/>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3" name="Rounded Rectangle 572"/>
          <p:cNvSpPr/>
          <p:nvPr/>
        </p:nvSpPr>
        <p:spPr>
          <a:xfrm>
            <a:off x="11467641" y="9108544"/>
            <a:ext cx="210007" cy="21717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4" name="Oval 573"/>
          <p:cNvSpPr/>
          <p:nvPr/>
        </p:nvSpPr>
        <p:spPr>
          <a:xfrm rot="15411058">
            <a:off x="11160868" y="9050645"/>
            <a:ext cx="271564" cy="32781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5" name="Oval 574"/>
          <p:cNvSpPr/>
          <p:nvPr/>
        </p:nvSpPr>
        <p:spPr>
          <a:xfrm rot="15411058">
            <a:off x="10620659" y="9050643"/>
            <a:ext cx="271564" cy="32781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7" name="Rectangle 576"/>
          <p:cNvSpPr/>
          <p:nvPr/>
        </p:nvSpPr>
        <p:spPr>
          <a:xfrm>
            <a:off x="11398480" y="9365085"/>
            <a:ext cx="266241" cy="45719"/>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8" name="Oval 577"/>
          <p:cNvSpPr/>
          <p:nvPr/>
        </p:nvSpPr>
        <p:spPr>
          <a:xfrm>
            <a:off x="11247916" y="9140546"/>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9" name="Oval 578"/>
          <p:cNvSpPr/>
          <p:nvPr/>
        </p:nvSpPr>
        <p:spPr>
          <a:xfrm>
            <a:off x="10714516" y="9165946"/>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0" name="Rectangle 579"/>
          <p:cNvSpPr/>
          <p:nvPr/>
        </p:nvSpPr>
        <p:spPr>
          <a:xfrm>
            <a:off x="7650144" y="6253108"/>
            <a:ext cx="3951763" cy="45719"/>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00" name="Group 599"/>
          <p:cNvGrpSpPr/>
          <p:nvPr/>
        </p:nvGrpSpPr>
        <p:grpSpPr>
          <a:xfrm>
            <a:off x="7516792" y="1887402"/>
            <a:ext cx="4127960" cy="3157697"/>
            <a:chOff x="1371597" y="6129917"/>
            <a:chExt cx="4127960" cy="3157697"/>
          </a:xfrm>
        </p:grpSpPr>
        <p:sp>
          <p:nvSpPr>
            <p:cNvPr id="216" name="Rounded Rectangle 215"/>
            <p:cNvSpPr/>
            <p:nvPr/>
          </p:nvSpPr>
          <p:spPr>
            <a:xfrm>
              <a:off x="1435098" y="6152777"/>
              <a:ext cx="457199"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7" name="Rounded Rectangle 216"/>
            <p:cNvSpPr/>
            <p:nvPr/>
          </p:nvSpPr>
          <p:spPr>
            <a:xfrm>
              <a:off x="1892297" y="6165477"/>
              <a:ext cx="685800" cy="2667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8" name="Rounded Rectangle 217"/>
            <p:cNvSpPr/>
            <p:nvPr/>
          </p:nvSpPr>
          <p:spPr>
            <a:xfrm>
              <a:off x="2578097" y="6165477"/>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9" name="Rounded Rectangle 218"/>
            <p:cNvSpPr/>
            <p:nvPr/>
          </p:nvSpPr>
          <p:spPr>
            <a:xfrm>
              <a:off x="3308807" y="6165477"/>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0" name="Rounded Rectangle 219"/>
            <p:cNvSpPr/>
            <p:nvPr/>
          </p:nvSpPr>
          <p:spPr>
            <a:xfrm>
              <a:off x="1435098" y="6470277"/>
              <a:ext cx="457199" cy="10287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1" name="Rounded Rectangle 220"/>
            <p:cNvSpPr/>
            <p:nvPr/>
          </p:nvSpPr>
          <p:spPr>
            <a:xfrm>
              <a:off x="1943098" y="6432177"/>
              <a:ext cx="444498"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2" name="Rounded Rectangle 221"/>
            <p:cNvSpPr/>
            <p:nvPr/>
          </p:nvSpPr>
          <p:spPr>
            <a:xfrm>
              <a:off x="2514598" y="6470277"/>
              <a:ext cx="6858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3" name="Rounded Rectangle 222"/>
            <p:cNvSpPr/>
            <p:nvPr/>
          </p:nvSpPr>
          <p:spPr>
            <a:xfrm>
              <a:off x="3994607" y="6165477"/>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4" name="Rounded Rectangle 223"/>
            <p:cNvSpPr/>
            <p:nvPr/>
          </p:nvSpPr>
          <p:spPr>
            <a:xfrm>
              <a:off x="4698998" y="6165477"/>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5" name="Rounded Rectangle 224"/>
            <p:cNvSpPr/>
            <p:nvPr/>
          </p:nvSpPr>
          <p:spPr>
            <a:xfrm>
              <a:off x="1390188" y="8911695"/>
              <a:ext cx="457199"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6" name="Rounded Rectangle 225"/>
            <p:cNvSpPr/>
            <p:nvPr/>
          </p:nvSpPr>
          <p:spPr>
            <a:xfrm>
              <a:off x="1847387" y="8924395"/>
              <a:ext cx="685800" cy="2667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7" name="Rounded Rectangle 226"/>
            <p:cNvSpPr/>
            <p:nvPr/>
          </p:nvSpPr>
          <p:spPr>
            <a:xfrm>
              <a:off x="3263897" y="8924395"/>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8" name="Rounded Rectangle 227"/>
            <p:cNvSpPr/>
            <p:nvPr/>
          </p:nvSpPr>
          <p:spPr>
            <a:xfrm>
              <a:off x="3949697" y="8924395"/>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9" name="Rounded Rectangle 228"/>
            <p:cNvSpPr/>
            <p:nvPr/>
          </p:nvSpPr>
          <p:spPr>
            <a:xfrm>
              <a:off x="4654088" y="8924395"/>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1" name="Oval 230"/>
            <p:cNvSpPr/>
            <p:nvPr/>
          </p:nvSpPr>
          <p:spPr>
            <a:xfrm rot="15411058">
              <a:off x="2982524" y="8904596"/>
              <a:ext cx="271564" cy="32781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2" name="Oval 231"/>
            <p:cNvSpPr/>
            <p:nvPr/>
          </p:nvSpPr>
          <p:spPr>
            <a:xfrm rot="15411058">
              <a:off x="2442315" y="8904594"/>
              <a:ext cx="271564" cy="32781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3" name="Rectangle 232"/>
            <p:cNvSpPr/>
            <p:nvPr/>
          </p:nvSpPr>
          <p:spPr>
            <a:xfrm>
              <a:off x="1371597" y="9241895"/>
              <a:ext cx="1067259" cy="45719"/>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4" name="Rectangle 233"/>
            <p:cNvSpPr/>
            <p:nvPr/>
          </p:nvSpPr>
          <p:spPr>
            <a:xfrm>
              <a:off x="3308807" y="9238013"/>
              <a:ext cx="2031081" cy="45719"/>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5" name="Oval 234"/>
            <p:cNvSpPr/>
            <p:nvPr/>
          </p:nvSpPr>
          <p:spPr>
            <a:xfrm>
              <a:off x="2629357" y="6546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6" name="Oval 235"/>
            <p:cNvSpPr/>
            <p:nvPr/>
          </p:nvSpPr>
          <p:spPr>
            <a:xfrm>
              <a:off x="2590566" y="70227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7" name="Oval 236"/>
            <p:cNvSpPr/>
            <p:nvPr/>
          </p:nvSpPr>
          <p:spPr>
            <a:xfrm>
              <a:off x="2590566" y="72894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8" name="Oval 237"/>
            <p:cNvSpPr/>
            <p:nvPr/>
          </p:nvSpPr>
          <p:spPr>
            <a:xfrm>
              <a:off x="3023975" y="66036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9" name="Oval 238"/>
            <p:cNvSpPr/>
            <p:nvPr/>
          </p:nvSpPr>
          <p:spPr>
            <a:xfrm>
              <a:off x="2985184" y="68131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0" name="Oval 239"/>
            <p:cNvSpPr/>
            <p:nvPr/>
          </p:nvSpPr>
          <p:spPr>
            <a:xfrm>
              <a:off x="2985184" y="70798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1" name="Oval 240"/>
            <p:cNvSpPr/>
            <p:nvPr/>
          </p:nvSpPr>
          <p:spPr>
            <a:xfrm>
              <a:off x="2985184" y="73465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2" name="Oval 241"/>
            <p:cNvSpPr/>
            <p:nvPr/>
          </p:nvSpPr>
          <p:spPr>
            <a:xfrm>
              <a:off x="2653839" y="75561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3" name="Oval 242"/>
            <p:cNvSpPr/>
            <p:nvPr/>
          </p:nvSpPr>
          <p:spPr>
            <a:xfrm>
              <a:off x="2883357" y="74989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4" name="Oval 243"/>
            <p:cNvSpPr/>
            <p:nvPr/>
          </p:nvSpPr>
          <p:spPr>
            <a:xfrm>
              <a:off x="2825977" y="6546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5" name="Oval 244"/>
            <p:cNvSpPr/>
            <p:nvPr/>
          </p:nvSpPr>
          <p:spPr>
            <a:xfrm>
              <a:off x="2039268" y="6546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6" name="Oval 245"/>
            <p:cNvSpPr/>
            <p:nvPr/>
          </p:nvSpPr>
          <p:spPr>
            <a:xfrm>
              <a:off x="2000477" y="67560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7" name="Oval 246"/>
            <p:cNvSpPr/>
            <p:nvPr/>
          </p:nvSpPr>
          <p:spPr>
            <a:xfrm>
              <a:off x="2000477" y="70227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8" name="Oval 247"/>
            <p:cNvSpPr/>
            <p:nvPr/>
          </p:nvSpPr>
          <p:spPr>
            <a:xfrm>
              <a:off x="2000477" y="72894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9" name="Oval 248"/>
            <p:cNvSpPr/>
            <p:nvPr/>
          </p:nvSpPr>
          <p:spPr>
            <a:xfrm>
              <a:off x="2006370" y="74989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0" name="Oval 249"/>
            <p:cNvSpPr/>
            <p:nvPr/>
          </p:nvSpPr>
          <p:spPr>
            <a:xfrm>
              <a:off x="2211406" y="6575052"/>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1" name="Oval 250"/>
            <p:cNvSpPr/>
            <p:nvPr/>
          </p:nvSpPr>
          <p:spPr>
            <a:xfrm>
              <a:off x="2211406" y="69084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2" name="Oval 251"/>
            <p:cNvSpPr/>
            <p:nvPr/>
          </p:nvSpPr>
          <p:spPr>
            <a:xfrm>
              <a:off x="2191668" y="74418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3" name="Oval 252"/>
            <p:cNvSpPr/>
            <p:nvPr/>
          </p:nvSpPr>
          <p:spPr>
            <a:xfrm>
              <a:off x="2191668" y="71751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4" name="Oval 253"/>
            <p:cNvSpPr/>
            <p:nvPr/>
          </p:nvSpPr>
          <p:spPr>
            <a:xfrm>
              <a:off x="1504947" y="6546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5" name="Oval 254"/>
            <p:cNvSpPr/>
            <p:nvPr/>
          </p:nvSpPr>
          <p:spPr>
            <a:xfrm>
              <a:off x="1492477" y="67560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6" name="Oval 255"/>
            <p:cNvSpPr/>
            <p:nvPr/>
          </p:nvSpPr>
          <p:spPr>
            <a:xfrm>
              <a:off x="1492477" y="69655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7" name="Oval 256"/>
            <p:cNvSpPr/>
            <p:nvPr/>
          </p:nvSpPr>
          <p:spPr>
            <a:xfrm>
              <a:off x="1473886" y="71751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8" name="Oval 257"/>
            <p:cNvSpPr/>
            <p:nvPr/>
          </p:nvSpPr>
          <p:spPr>
            <a:xfrm>
              <a:off x="1732628" y="6546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9" name="Oval 258"/>
            <p:cNvSpPr/>
            <p:nvPr/>
          </p:nvSpPr>
          <p:spPr>
            <a:xfrm>
              <a:off x="1732628" y="67560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0" name="Oval 259"/>
            <p:cNvSpPr/>
            <p:nvPr/>
          </p:nvSpPr>
          <p:spPr>
            <a:xfrm>
              <a:off x="1702256" y="69655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1" name="Oval 260"/>
            <p:cNvSpPr/>
            <p:nvPr/>
          </p:nvSpPr>
          <p:spPr>
            <a:xfrm>
              <a:off x="1702256" y="71941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2" name="Oval 261"/>
            <p:cNvSpPr/>
            <p:nvPr/>
          </p:nvSpPr>
          <p:spPr>
            <a:xfrm>
              <a:off x="1617869" y="73275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3" name="Rounded Rectangle 262"/>
            <p:cNvSpPr/>
            <p:nvPr/>
          </p:nvSpPr>
          <p:spPr>
            <a:xfrm>
              <a:off x="3291134" y="6489327"/>
              <a:ext cx="6858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4" name="Oval 263"/>
            <p:cNvSpPr/>
            <p:nvPr/>
          </p:nvSpPr>
          <p:spPr>
            <a:xfrm>
              <a:off x="3405893" y="65655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5" name="Oval 264"/>
            <p:cNvSpPr/>
            <p:nvPr/>
          </p:nvSpPr>
          <p:spPr>
            <a:xfrm>
              <a:off x="3367102" y="67750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6" name="Oval 265"/>
            <p:cNvSpPr/>
            <p:nvPr/>
          </p:nvSpPr>
          <p:spPr>
            <a:xfrm>
              <a:off x="3367102" y="70417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7" name="Oval 266"/>
            <p:cNvSpPr/>
            <p:nvPr/>
          </p:nvSpPr>
          <p:spPr>
            <a:xfrm>
              <a:off x="3367102" y="7308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8" name="Oval 267"/>
            <p:cNvSpPr/>
            <p:nvPr/>
          </p:nvSpPr>
          <p:spPr>
            <a:xfrm>
              <a:off x="3800511" y="66226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9" name="Oval 268"/>
            <p:cNvSpPr/>
            <p:nvPr/>
          </p:nvSpPr>
          <p:spPr>
            <a:xfrm>
              <a:off x="3761720" y="68322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0" name="Oval 269"/>
            <p:cNvSpPr/>
            <p:nvPr/>
          </p:nvSpPr>
          <p:spPr>
            <a:xfrm>
              <a:off x="3761720" y="70989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1" name="Oval 270"/>
            <p:cNvSpPr/>
            <p:nvPr/>
          </p:nvSpPr>
          <p:spPr>
            <a:xfrm>
              <a:off x="3761720" y="73656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2" name="Oval 271"/>
            <p:cNvSpPr/>
            <p:nvPr/>
          </p:nvSpPr>
          <p:spPr>
            <a:xfrm>
              <a:off x="3430375" y="75751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3" name="Oval 272"/>
            <p:cNvSpPr/>
            <p:nvPr/>
          </p:nvSpPr>
          <p:spPr>
            <a:xfrm>
              <a:off x="3659893" y="75180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4" name="Oval 273"/>
            <p:cNvSpPr/>
            <p:nvPr/>
          </p:nvSpPr>
          <p:spPr>
            <a:xfrm>
              <a:off x="3602513" y="65655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5" name="Rounded Rectangle 274"/>
            <p:cNvSpPr/>
            <p:nvPr/>
          </p:nvSpPr>
          <p:spPr>
            <a:xfrm>
              <a:off x="4127957" y="6451227"/>
              <a:ext cx="6858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6" name="Oval 275"/>
            <p:cNvSpPr/>
            <p:nvPr/>
          </p:nvSpPr>
          <p:spPr>
            <a:xfrm>
              <a:off x="4242716" y="65274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7" name="Oval 276"/>
            <p:cNvSpPr/>
            <p:nvPr/>
          </p:nvSpPr>
          <p:spPr>
            <a:xfrm>
              <a:off x="4203925" y="67369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8" name="Oval 277"/>
            <p:cNvSpPr/>
            <p:nvPr/>
          </p:nvSpPr>
          <p:spPr>
            <a:xfrm>
              <a:off x="4203925" y="70036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9" name="Oval 278"/>
            <p:cNvSpPr/>
            <p:nvPr/>
          </p:nvSpPr>
          <p:spPr>
            <a:xfrm>
              <a:off x="4203925" y="72703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0" name="Oval 279"/>
            <p:cNvSpPr/>
            <p:nvPr/>
          </p:nvSpPr>
          <p:spPr>
            <a:xfrm>
              <a:off x="4637334" y="65845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1" name="Oval 280"/>
            <p:cNvSpPr/>
            <p:nvPr/>
          </p:nvSpPr>
          <p:spPr>
            <a:xfrm>
              <a:off x="4598543" y="67941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2" name="Oval 281"/>
            <p:cNvSpPr/>
            <p:nvPr/>
          </p:nvSpPr>
          <p:spPr>
            <a:xfrm>
              <a:off x="4598543" y="70608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3" name="Oval 282"/>
            <p:cNvSpPr/>
            <p:nvPr/>
          </p:nvSpPr>
          <p:spPr>
            <a:xfrm>
              <a:off x="4598543" y="73275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4" name="Oval 283"/>
            <p:cNvSpPr/>
            <p:nvPr/>
          </p:nvSpPr>
          <p:spPr>
            <a:xfrm>
              <a:off x="4267198" y="75370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5" name="Oval 284"/>
            <p:cNvSpPr/>
            <p:nvPr/>
          </p:nvSpPr>
          <p:spPr>
            <a:xfrm>
              <a:off x="4496716" y="74799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6" name="Oval 285"/>
            <p:cNvSpPr/>
            <p:nvPr/>
          </p:nvSpPr>
          <p:spPr>
            <a:xfrm>
              <a:off x="4439336" y="65274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7" name="Oval 286"/>
            <p:cNvSpPr/>
            <p:nvPr/>
          </p:nvSpPr>
          <p:spPr>
            <a:xfrm>
              <a:off x="2570828" y="67750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8" name="Rounded Rectangle 287"/>
            <p:cNvSpPr/>
            <p:nvPr/>
          </p:nvSpPr>
          <p:spPr>
            <a:xfrm>
              <a:off x="4966157" y="6470277"/>
              <a:ext cx="5334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9" name="Oval 288"/>
            <p:cNvSpPr/>
            <p:nvPr/>
          </p:nvSpPr>
          <p:spPr>
            <a:xfrm>
              <a:off x="5080916" y="6546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0" name="Oval 289"/>
            <p:cNvSpPr/>
            <p:nvPr/>
          </p:nvSpPr>
          <p:spPr>
            <a:xfrm>
              <a:off x="5042125" y="67560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1" name="Oval 290"/>
            <p:cNvSpPr/>
            <p:nvPr/>
          </p:nvSpPr>
          <p:spPr>
            <a:xfrm>
              <a:off x="5042125" y="70227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2" name="Oval 291"/>
            <p:cNvSpPr/>
            <p:nvPr/>
          </p:nvSpPr>
          <p:spPr>
            <a:xfrm>
              <a:off x="5042125" y="72894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3" name="Oval 292"/>
            <p:cNvSpPr/>
            <p:nvPr/>
          </p:nvSpPr>
          <p:spPr>
            <a:xfrm>
              <a:off x="5282508" y="68131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4" name="Oval 293"/>
            <p:cNvSpPr/>
            <p:nvPr/>
          </p:nvSpPr>
          <p:spPr>
            <a:xfrm>
              <a:off x="5321984" y="70798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5" name="Oval 294"/>
            <p:cNvSpPr/>
            <p:nvPr/>
          </p:nvSpPr>
          <p:spPr>
            <a:xfrm>
              <a:off x="5327418" y="7308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6" name="Oval 295"/>
            <p:cNvSpPr/>
            <p:nvPr/>
          </p:nvSpPr>
          <p:spPr>
            <a:xfrm>
              <a:off x="5105398" y="755612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7" name="Oval 296"/>
            <p:cNvSpPr/>
            <p:nvPr/>
          </p:nvSpPr>
          <p:spPr>
            <a:xfrm>
              <a:off x="5334916" y="74989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8" name="Oval 297"/>
            <p:cNvSpPr/>
            <p:nvPr/>
          </p:nvSpPr>
          <p:spPr>
            <a:xfrm>
              <a:off x="5277536" y="654647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7" name="Group 306"/>
            <p:cNvGrpSpPr/>
            <p:nvPr/>
          </p:nvGrpSpPr>
          <p:grpSpPr>
            <a:xfrm>
              <a:off x="3382707" y="8144193"/>
              <a:ext cx="726659" cy="741567"/>
              <a:chOff x="3186322" y="2206530"/>
              <a:chExt cx="726659" cy="741567"/>
            </a:xfrm>
          </p:grpSpPr>
          <p:sp>
            <p:nvSpPr>
              <p:cNvPr id="308" name="Oval 307"/>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9" name="Oval 308"/>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0" name="Oval 309"/>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1" name="Oval 310"/>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2" name="Oval 311"/>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3" name="Oval 312"/>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4" name="Oval 313"/>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15" name="Group 314"/>
            <p:cNvGrpSpPr/>
            <p:nvPr/>
          </p:nvGrpSpPr>
          <p:grpSpPr>
            <a:xfrm>
              <a:off x="2502355" y="7784727"/>
              <a:ext cx="726659" cy="741567"/>
              <a:chOff x="3186322" y="2206530"/>
              <a:chExt cx="726659" cy="741567"/>
            </a:xfrm>
          </p:grpSpPr>
          <p:sp>
            <p:nvSpPr>
              <p:cNvPr id="316" name="Oval 315"/>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7" name="Oval 316"/>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8" name="Oval 317"/>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9" name="Oval 318"/>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0" name="Oval 319"/>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1" name="Oval 320"/>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2" name="Oval 321"/>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23" name="Group 322"/>
            <p:cNvGrpSpPr/>
            <p:nvPr/>
          </p:nvGrpSpPr>
          <p:grpSpPr>
            <a:xfrm>
              <a:off x="1883199" y="8176729"/>
              <a:ext cx="726659" cy="741567"/>
              <a:chOff x="3140965" y="2206530"/>
              <a:chExt cx="726659" cy="741567"/>
            </a:xfrm>
          </p:grpSpPr>
          <p:sp>
            <p:nvSpPr>
              <p:cNvPr id="324" name="Oval 323"/>
              <p:cNvSpPr/>
              <p:nvPr/>
            </p:nvSpPr>
            <p:spPr>
              <a:xfrm rot="15411058">
                <a:off x="3133511"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5" name="Oval 324"/>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6" name="Oval 325"/>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7" name="Oval 326"/>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8" name="Oval 327"/>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9" name="Oval 328"/>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0" name="Oval 329"/>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31" name="Oval 330"/>
            <p:cNvSpPr/>
            <p:nvPr/>
          </p:nvSpPr>
          <p:spPr>
            <a:xfrm>
              <a:off x="3069572" y="899449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2" name="Oval 331"/>
            <p:cNvSpPr/>
            <p:nvPr/>
          </p:nvSpPr>
          <p:spPr>
            <a:xfrm>
              <a:off x="2536172" y="901989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1" name="Rectangle 580"/>
            <p:cNvSpPr/>
            <p:nvPr/>
          </p:nvSpPr>
          <p:spPr>
            <a:xfrm>
              <a:off x="1433035" y="6129917"/>
              <a:ext cx="3951763" cy="45719"/>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33" name="Rounded Rectangle 332"/>
          <p:cNvSpPr/>
          <p:nvPr/>
        </p:nvSpPr>
        <p:spPr>
          <a:xfrm>
            <a:off x="1391567" y="6299823"/>
            <a:ext cx="457199"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4" name="Rounded Rectangle 333"/>
          <p:cNvSpPr/>
          <p:nvPr/>
        </p:nvSpPr>
        <p:spPr>
          <a:xfrm>
            <a:off x="1848766" y="6312523"/>
            <a:ext cx="685800" cy="2667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6" name="Rounded Rectangle 335"/>
          <p:cNvSpPr/>
          <p:nvPr/>
        </p:nvSpPr>
        <p:spPr>
          <a:xfrm>
            <a:off x="3265276" y="6312523"/>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7" name="Rounded Rectangle 336"/>
          <p:cNvSpPr/>
          <p:nvPr/>
        </p:nvSpPr>
        <p:spPr>
          <a:xfrm>
            <a:off x="1391567" y="6617323"/>
            <a:ext cx="457199" cy="10287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8" name="Rounded Rectangle 337"/>
          <p:cNvSpPr/>
          <p:nvPr/>
        </p:nvSpPr>
        <p:spPr>
          <a:xfrm>
            <a:off x="1899567" y="6579223"/>
            <a:ext cx="444498"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9" name="Rounded Rectangle 338"/>
          <p:cNvSpPr/>
          <p:nvPr/>
        </p:nvSpPr>
        <p:spPr>
          <a:xfrm>
            <a:off x="2455948" y="6728893"/>
            <a:ext cx="446336" cy="104775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0" name="Rounded Rectangle 339"/>
          <p:cNvSpPr/>
          <p:nvPr/>
        </p:nvSpPr>
        <p:spPr>
          <a:xfrm>
            <a:off x="3951076" y="6312523"/>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1" name="Rounded Rectangle 340"/>
          <p:cNvSpPr/>
          <p:nvPr/>
        </p:nvSpPr>
        <p:spPr>
          <a:xfrm>
            <a:off x="4655467" y="6312523"/>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2" name="Rounded Rectangle 341"/>
          <p:cNvSpPr/>
          <p:nvPr/>
        </p:nvSpPr>
        <p:spPr>
          <a:xfrm>
            <a:off x="1346657" y="9058741"/>
            <a:ext cx="457199"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3" name="Rounded Rectangle 342"/>
          <p:cNvSpPr/>
          <p:nvPr/>
        </p:nvSpPr>
        <p:spPr>
          <a:xfrm>
            <a:off x="1803856" y="9071441"/>
            <a:ext cx="685800" cy="2667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4" name="Rounded Rectangle 343"/>
          <p:cNvSpPr/>
          <p:nvPr/>
        </p:nvSpPr>
        <p:spPr>
          <a:xfrm>
            <a:off x="3220366" y="9071441"/>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5" name="Rounded Rectangle 344"/>
          <p:cNvSpPr/>
          <p:nvPr/>
        </p:nvSpPr>
        <p:spPr>
          <a:xfrm>
            <a:off x="3906166" y="9071441"/>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6" name="Rounded Rectangle 345"/>
          <p:cNvSpPr/>
          <p:nvPr/>
        </p:nvSpPr>
        <p:spPr>
          <a:xfrm>
            <a:off x="4610557" y="9071441"/>
            <a:ext cx="685800" cy="279400"/>
          </a:xfrm>
          <a:prstGeom prst="roundRect">
            <a:avLst/>
          </a:prstGeom>
          <a:solidFill>
            <a:schemeClr val="bg1"/>
          </a:solidFill>
          <a:ln w="381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8" name="Oval 347"/>
          <p:cNvSpPr/>
          <p:nvPr/>
        </p:nvSpPr>
        <p:spPr>
          <a:xfrm rot="15411058">
            <a:off x="2938993" y="9051642"/>
            <a:ext cx="271564" cy="32781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9" name="Oval 348"/>
          <p:cNvSpPr/>
          <p:nvPr/>
        </p:nvSpPr>
        <p:spPr>
          <a:xfrm rot="15411058">
            <a:off x="2398784" y="9051640"/>
            <a:ext cx="271564" cy="32781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0" name="Rectangle 349"/>
          <p:cNvSpPr/>
          <p:nvPr/>
        </p:nvSpPr>
        <p:spPr>
          <a:xfrm>
            <a:off x="1328066" y="9388941"/>
            <a:ext cx="1067259" cy="45719"/>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1" name="Rectangle 350"/>
          <p:cNvSpPr/>
          <p:nvPr/>
        </p:nvSpPr>
        <p:spPr>
          <a:xfrm>
            <a:off x="3265276" y="9385059"/>
            <a:ext cx="2031081" cy="45719"/>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2" name="Oval 351"/>
          <p:cNvSpPr/>
          <p:nvPr/>
        </p:nvSpPr>
        <p:spPr>
          <a:xfrm>
            <a:off x="2700585" y="69411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t>
            </a:r>
            <a:endParaRPr lang="en-US" dirty="0"/>
          </a:p>
        </p:txBody>
      </p:sp>
      <p:sp>
        <p:nvSpPr>
          <p:cNvPr id="353" name="Oval 352"/>
          <p:cNvSpPr/>
          <p:nvPr/>
        </p:nvSpPr>
        <p:spPr>
          <a:xfrm>
            <a:off x="2547035" y="71697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4" name="Oval 353"/>
          <p:cNvSpPr/>
          <p:nvPr/>
        </p:nvSpPr>
        <p:spPr>
          <a:xfrm>
            <a:off x="2547035" y="74364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7" name="Oval 356"/>
          <p:cNvSpPr/>
          <p:nvPr/>
        </p:nvSpPr>
        <p:spPr>
          <a:xfrm>
            <a:off x="2722490" y="726795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9" name="Oval 358"/>
          <p:cNvSpPr/>
          <p:nvPr/>
        </p:nvSpPr>
        <p:spPr>
          <a:xfrm>
            <a:off x="2610308" y="764269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0" name="Oval 359"/>
          <p:cNvSpPr/>
          <p:nvPr/>
        </p:nvSpPr>
        <p:spPr>
          <a:xfrm>
            <a:off x="2749112" y="75704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2" name="Oval 361"/>
          <p:cNvSpPr/>
          <p:nvPr/>
        </p:nvSpPr>
        <p:spPr>
          <a:xfrm>
            <a:off x="1995737" y="66935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3" name="Oval 362"/>
          <p:cNvSpPr/>
          <p:nvPr/>
        </p:nvSpPr>
        <p:spPr>
          <a:xfrm>
            <a:off x="1956946" y="69030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4" name="Oval 363"/>
          <p:cNvSpPr/>
          <p:nvPr/>
        </p:nvSpPr>
        <p:spPr>
          <a:xfrm>
            <a:off x="1956946" y="71697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5" name="Oval 364"/>
          <p:cNvSpPr/>
          <p:nvPr/>
        </p:nvSpPr>
        <p:spPr>
          <a:xfrm>
            <a:off x="1956946" y="74364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6" name="Oval 365"/>
          <p:cNvSpPr/>
          <p:nvPr/>
        </p:nvSpPr>
        <p:spPr>
          <a:xfrm>
            <a:off x="1962839" y="76460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7" name="Oval 366"/>
          <p:cNvSpPr/>
          <p:nvPr/>
        </p:nvSpPr>
        <p:spPr>
          <a:xfrm>
            <a:off x="2167875" y="6722098"/>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8" name="Oval 367"/>
          <p:cNvSpPr/>
          <p:nvPr/>
        </p:nvSpPr>
        <p:spPr>
          <a:xfrm>
            <a:off x="2167875" y="70554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9" name="Oval 368"/>
          <p:cNvSpPr/>
          <p:nvPr/>
        </p:nvSpPr>
        <p:spPr>
          <a:xfrm>
            <a:off x="2148137" y="75888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0" name="Oval 369"/>
          <p:cNvSpPr/>
          <p:nvPr/>
        </p:nvSpPr>
        <p:spPr>
          <a:xfrm>
            <a:off x="2148137" y="73221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1" name="Oval 370"/>
          <p:cNvSpPr/>
          <p:nvPr/>
        </p:nvSpPr>
        <p:spPr>
          <a:xfrm>
            <a:off x="1461416" y="66935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2" name="Oval 371"/>
          <p:cNvSpPr/>
          <p:nvPr/>
        </p:nvSpPr>
        <p:spPr>
          <a:xfrm>
            <a:off x="1448946" y="69030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3" name="Oval 372"/>
          <p:cNvSpPr/>
          <p:nvPr/>
        </p:nvSpPr>
        <p:spPr>
          <a:xfrm>
            <a:off x="1448946" y="71126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4" name="Oval 373"/>
          <p:cNvSpPr/>
          <p:nvPr/>
        </p:nvSpPr>
        <p:spPr>
          <a:xfrm>
            <a:off x="1430355" y="73221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5" name="Oval 374"/>
          <p:cNvSpPr/>
          <p:nvPr/>
        </p:nvSpPr>
        <p:spPr>
          <a:xfrm>
            <a:off x="1689097" y="66935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6" name="Oval 375"/>
          <p:cNvSpPr/>
          <p:nvPr/>
        </p:nvSpPr>
        <p:spPr>
          <a:xfrm>
            <a:off x="1689097" y="69030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7" name="Oval 376"/>
          <p:cNvSpPr/>
          <p:nvPr/>
        </p:nvSpPr>
        <p:spPr>
          <a:xfrm>
            <a:off x="1658725" y="71126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8" name="Oval 377"/>
          <p:cNvSpPr/>
          <p:nvPr/>
        </p:nvSpPr>
        <p:spPr>
          <a:xfrm>
            <a:off x="1658725" y="73412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9" name="Oval 378"/>
          <p:cNvSpPr/>
          <p:nvPr/>
        </p:nvSpPr>
        <p:spPr>
          <a:xfrm>
            <a:off x="1574338" y="74745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0" name="Rounded Rectangle 379"/>
          <p:cNvSpPr/>
          <p:nvPr/>
        </p:nvSpPr>
        <p:spPr>
          <a:xfrm>
            <a:off x="3247603" y="6636373"/>
            <a:ext cx="6858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1" name="Oval 380"/>
          <p:cNvSpPr/>
          <p:nvPr/>
        </p:nvSpPr>
        <p:spPr>
          <a:xfrm>
            <a:off x="3362362" y="67125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2" name="Oval 381"/>
          <p:cNvSpPr/>
          <p:nvPr/>
        </p:nvSpPr>
        <p:spPr>
          <a:xfrm>
            <a:off x="3323571" y="69221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3" name="Oval 382"/>
          <p:cNvSpPr/>
          <p:nvPr/>
        </p:nvSpPr>
        <p:spPr>
          <a:xfrm>
            <a:off x="3323571" y="71888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4" name="Oval 383"/>
          <p:cNvSpPr/>
          <p:nvPr/>
        </p:nvSpPr>
        <p:spPr>
          <a:xfrm>
            <a:off x="3323571" y="74555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5" name="Oval 384"/>
          <p:cNvSpPr/>
          <p:nvPr/>
        </p:nvSpPr>
        <p:spPr>
          <a:xfrm>
            <a:off x="3756980" y="67697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6" name="Oval 385"/>
          <p:cNvSpPr/>
          <p:nvPr/>
        </p:nvSpPr>
        <p:spPr>
          <a:xfrm>
            <a:off x="3718189" y="69792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7" name="Oval 386"/>
          <p:cNvSpPr/>
          <p:nvPr/>
        </p:nvSpPr>
        <p:spPr>
          <a:xfrm>
            <a:off x="3718189" y="72459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8" name="Oval 387"/>
          <p:cNvSpPr/>
          <p:nvPr/>
        </p:nvSpPr>
        <p:spPr>
          <a:xfrm>
            <a:off x="3718189" y="75126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9" name="Oval 388"/>
          <p:cNvSpPr/>
          <p:nvPr/>
        </p:nvSpPr>
        <p:spPr>
          <a:xfrm>
            <a:off x="3386844" y="77222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0" name="Oval 389"/>
          <p:cNvSpPr/>
          <p:nvPr/>
        </p:nvSpPr>
        <p:spPr>
          <a:xfrm>
            <a:off x="3616362" y="76650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1" name="Oval 390"/>
          <p:cNvSpPr/>
          <p:nvPr/>
        </p:nvSpPr>
        <p:spPr>
          <a:xfrm>
            <a:off x="3558982" y="67125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2" name="Rounded Rectangle 391"/>
          <p:cNvSpPr/>
          <p:nvPr/>
        </p:nvSpPr>
        <p:spPr>
          <a:xfrm>
            <a:off x="4084426" y="6598273"/>
            <a:ext cx="6858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3" name="Oval 392"/>
          <p:cNvSpPr/>
          <p:nvPr/>
        </p:nvSpPr>
        <p:spPr>
          <a:xfrm>
            <a:off x="4199185" y="66744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4" name="Oval 393"/>
          <p:cNvSpPr/>
          <p:nvPr/>
        </p:nvSpPr>
        <p:spPr>
          <a:xfrm>
            <a:off x="4160394" y="68840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5" name="Oval 394"/>
          <p:cNvSpPr/>
          <p:nvPr/>
        </p:nvSpPr>
        <p:spPr>
          <a:xfrm>
            <a:off x="4160394" y="71507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6" name="Oval 395"/>
          <p:cNvSpPr/>
          <p:nvPr/>
        </p:nvSpPr>
        <p:spPr>
          <a:xfrm>
            <a:off x="4160394" y="74174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7" name="Oval 396"/>
          <p:cNvSpPr/>
          <p:nvPr/>
        </p:nvSpPr>
        <p:spPr>
          <a:xfrm>
            <a:off x="4593803" y="67316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8" name="Oval 397"/>
          <p:cNvSpPr/>
          <p:nvPr/>
        </p:nvSpPr>
        <p:spPr>
          <a:xfrm>
            <a:off x="4555012" y="69411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9" name="Oval 398"/>
          <p:cNvSpPr/>
          <p:nvPr/>
        </p:nvSpPr>
        <p:spPr>
          <a:xfrm>
            <a:off x="4555012" y="72078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0" name="Oval 399"/>
          <p:cNvSpPr/>
          <p:nvPr/>
        </p:nvSpPr>
        <p:spPr>
          <a:xfrm>
            <a:off x="4555012" y="74745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1" name="Oval 400"/>
          <p:cNvSpPr/>
          <p:nvPr/>
        </p:nvSpPr>
        <p:spPr>
          <a:xfrm>
            <a:off x="4223667" y="76841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2" name="Oval 401"/>
          <p:cNvSpPr/>
          <p:nvPr/>
        </p:nvSpPr>
        <p:spPr>
          <a:xfrm>
            <a:off x="4453185" y="76269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3" name="Oval 402"/>
          <p:cNvSpPr/>
          <p:nvPr/>
        </p:nvSpPr>
        <p:spPr>
          <a:xfrm>
            <a:off x="4395805" y="66744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4" name="Oval 403"/>
          <p:cNvSpPr/>
          <p:nvPr/>
        </p:nvSpPr>
        <p:spPr>
          <a:xfrm>
            <a:off x="2527297" y="69221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5" name="Rounded Rectangle 404"/>
          <p:cNvSpPr/>
          <p:nvPr/>
        </p:nvSpPr>
        <p:spPr>
          <a:xfrm>
            <a:off x="4922626" y="6617323"/>
            <a:ext cx="533400" cy="1295400"/>
          </a:xfrm>
          <a:prstGeom prst="roundRect">
            <a:avLst/>
          </a:prstGeom>
          <a:solidFill>
            <a:schemeClr val="accent3">
              <a:lumMod val="60000"/>
              <a:lumOff val="40000"/>
            </a:schemeClr>
          </a:solidFill>
          <a:ln w="50800" cap="flat">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6" name="Oval 405"/>
          <p:cNvSpPr/>
          <p:nvPr/>
        </p:nvSpPr>
        <p:spPr>
          <a:xfrm>
            <a:off x="5037385" y="66935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7" name="Oval 406"/>
          <p:cNvSpPr/>
          <p:nvPr/>
        </p:nvSpPr>
        <p:spPr>
          <a:xfrm>
            <a:off x="4998594" y="69030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8" name="Oval 407"/>
          <p:cNvSpPr/>
          <p:nvPr/>
        </p:nvSpPr>
        <p:spPr>
          <a:xfrm>
            <a:off x="4998594" y="71697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9" name="Oval 408"/>
          <p:cNvSpPr/>
          <p:nvPr/>
        </p:nvSpPr>
        <p:spPr>
          <a:xfrm>
            <a:off x="4998594" y="74364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0" name="Oval 409"/>
          <p:cNvSpPr/>
          <p:nvPr/>
        </p:nvSpPr>
        <p:spPr>
          <a:xfrm>
            <a:off x="5238977" y="69602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1" name="Oval 410"/>
          <p:cNvSpPr/>
          <p:nvPr/>
        </p:nvSpPr>
        <p:spPr>
          <a:xfrm>
            <a:off x="5278453" y="72269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2" name="Oval 411"/>
          <p:cNvSpPr/>
          <p:nvPr/>
        </p:nvSpPr>
        <p:spPr>
          <a:xfrm>
            <a:off x="5283887" y="74555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3" name="Oval 412"/>
          <p:cNvSpPr/>
          <p:nvPr/>
        </p:nvSpPr>
        <p:spPr>
          <a:xfrm>
            <a:off x="5061867" y="770317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4" name="Oval 413"/>
          <p:cNvSpPr/>
          <p:nvPr/>
        </p:nvSpPr>
        <p:spPr>
          <a:xfrm>
            <a:off x="5291385" y="76460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5" name="Oval 414"/>
          <p:cNvSpPr/>
          <p:nvPr/>
        </p:nvSpPr>
        <p:spPr>
          <a:xfrm>
            <a:off x="5234005" y="669352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16" name="Group 415"/>
          <p:cNvGrpSpPr/>
          <p:nvPr/>
        </p:nvGrpSpPr>
        <p:grpSpPr>
          <a:xfrm>
            <a:off x="4210797" y="7934853"/>
            <a:ext cx="726659" cy="741567"/>
            <a:chOff x="3186322" y="2206530"/>
            <a:chExt cx="726659" cy="741567"/>
          </a:xfrm>
        </p:grpSpPr>
        <p:sp>
          <p:nvSpPr>
            <p:cNvPr id="417" name="Oval 416"/>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8" name="Oval 417"/>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9" name="Oval 418"/>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0" name="Oval 419"/>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1" name="Oval 420"/>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2" name="Oval 421"/>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3" name="Oval 422"/>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24" name="Group 423"/>
          <p:cNvGrpSpPr/>
          <p:nvPr/>
        </p:nvGrpSpPr>
        <p:grpSpPr>
          <a:xfrm>
            <a:off x="3339176" y="8291239"/>
            <a:ext cx="726659" cy="741567"/>
            <a:chOff x="3186322" y="2206530"/>
            <a:chExt cx="726659" cy="741567"/>
          </a:xfrm>
        </p:grpSpPr>
        <p:sp>
          <p:nvSpPr>
            <p:cNvPr id="425" name="Oval 424"/>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6" name="Oval 425"/>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7" name="Oval 426"/>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8" name="Oval 427"/>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9" name="Oval 428"/>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0" name="Oval 429"/>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1" name="Oval 430"/>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32" name="Group 431"/>
          <p:cNvGrpSpPr/>
          <p:nvPr/>
        </p:nvGrpSpPr>
        <p:grpSpPr>
          <a:xfrm>
            <a:off x="2458824" y="7931773"/>
            <a:ext cx="726659" cy="741567"/>
            <a:chOff x="3186322" y="2206530"/>
            <a:chExt cx="726659" cy="741567"/>
          </a:xfrm>
        </p:grpSpPr>
        <p:sp>
          <p:nvSpPr>
            <p:cNvPr id="433" name="Oval 432"/>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4" name="Oval 433"/>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5" name="Oval 434"/>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6" name="Oval 435"/>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7" name="Oval 436"/>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8" name="Oval 437"/>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9" name="Oval 438"/>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40" name="Group 439"/>
          <p:cNvGrpSpPr/>
          <p:nvPr/>
        </p:nvGrpSpPr>
        <p:grpSpPr>
          <a:xfrm>
            <a:off x="1779192" y="8323775"/>
            <a:ext cx="726659" cy="741567"/>
            <a:chOff x="3186322" y="2206530"/>
            <a:chExt cx="726659" cy="741567"/>
          </a:xfrm>
        </p:grpSpPr>
        <p:sp>
          <p:nvSpPr>
            <p:cNvPr id="441" name="Oval 440"/>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2" name="Oval 441"/>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3" name="Oval 442"/>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4" name="Oval 443"/>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5" name="Oval 444"/>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6" name="Oval 445"/>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7" name="Oval 446"/>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48" name="Oval 447"/>
          <p:cNvSpPr/>
          <p:nvPr/>
        </p:nvSpPr>
        <p:spPr>
          <a:xfrm>
            <a:off x="3026041" y="914154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9" name="Oval 448"/>
          <p:cNvSpPr/>
          <p:nvPr/>
        </p:nvSpPr>
        <p:spPr>
          <a:xfrm>
            <a:off x="2492641" y="9166943"/>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7" name="Oval 566"/>
          <p:cNvSpPr/>
          <p:nvPr/>
        </p:nvSpPr>
        <p:spPr>
          <a:xfrm rot="15411058">
            <a:off x="3005018" y="6264856"/>
            <a:ext cx="271564" cy="32781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8" name="Oval 567"/>
          <p:cNvSpPr/>
          <p:nvPr/>
        </p:nvSpPr>
        <p:spPr>
          <a:xfrm rot="15411058">
            <a:off x="2464809" y="6264854"/>
            <a:ext cx="271564" cy="32781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9" name="Oval 568"/>
          <p:cNvSpPr/>
          <p:nvPr/>
        </p:nvSpPr>
        <p:spPr>
          <a:xfrm>
            <a:off x="3092066" y="635475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0" name="Oval 569"/>
          <p:cNvSpPr/>
          <p:nvPr/>
        </p:nvSpPr>
        <p:spPr>
          <a:xfrm>
            <a:off x="2558666" y="6380157"/>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2" name="Rectangle 581"/>
          <p:cNvSpPr/>
          <p:nvPr/>
        </p:nvSpPr>
        <p:spPr>
          <a:xfrm>
            <a:off x="1424122" y="6236394"/>
            <a:ext cx="1046946" cy="45719"/>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3" name="Rectangle 582"/>
          <p:cNvSpPr/>
          <p:nvPr/>
        </p:nvSpPr>
        <p:spPr>
          <a:xfrm>
            <a:off x="3228206" y="6236394"/>
            <a:ext cx="2165005" cy="45719"/>
          </a:xfrm>
          <a:prstGeom prst="rect">
            <a:avLst/>
          </a:prstGeom>
          <a:solidFill>
            <a:srgbClr val="FFFF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4" name="TextBox 583"/>
          <p:cNvSpPr txBox="1"/>
          <p:nvPr/>
        </p:nvSpPr>
        <p:spPr>
          <a:xfrm>
            <a:off x="469900" y="1268903"/>
            <a:ext cx="2069638" cy="477054"/>
          </a:xfrm>
          <a:prstGeom prst="rect">
            <a:avLst/>
          </a:prstGeom>
          <a:noFill/>
        </p:spPr>
        <p:txBody>
          <a:bodyPr wrap="square" rtlCol="0">
            <a:spAutoFit/>
          </a:bodyPr>
          <a:lstStyle/>
          <a:p>
            <a:r>
              <a:rPr lang="en-US" dirty="0" smtClean="0">
                <a:latin typeface="Cambria"/>
                <a:cs typeface="Cambria"/>
              </a:rPr>
              <a:t>Leaf A</a:t>
            </a:r>
            <a:endParaRPr lang="en-US" dirty="0">
              <a:latin typeface="Cambria"/>
              <a:cs typeface="Cambria"/>
            </a:endParaRPr>
          </a:p>
        </p:txBody>
      </p:sp>
      <p:sp>
        <p:nvSpPr>
          <p:cNvPr id="585" name="TextBox 584"/>
          <p:cNvSpPr txBox="1"/>
          <p:nvPr/>
        </p:nvSpPr>
        <p:spPr>
          <a:xfrm>
            <a:off x="527279" y="5563963"/>
            <a:ext cx="2069638" cy="477054"/>
          </a:xfrm>
          <a:prstGeom prst="rect">
            <a:avLst/>
          </a:prstGeom>
          <a:noFill/>
        </p:spPr>
        <p:txBody>
          <a:bodyPr wrap="square" rtlCol="0">
            <a:spAutoFit/>
          </a:bodyPr>
          <a:lstStyle/>
          <a:p>
            <a:r>
              <a:rPr lang="en-US" dirty="0" smtClean="0">
                <a:latin typeface="Cambria"/>
                <a:cs typeface="Cambria"/>
              </a:rPr>
              <a:t>Leaf B</a:t>
            </a:r>
            <a:endParaRPr lang="en-US" dirty="0">
              <a:latin typeface="Cambria"/>
              <a:cs typeface="Cambria"/>
            </a:endParaRPr>
          </a:p>
        </p:txBody>
      </p:sp>
      <p:sp>
        <p:nvSpPr>
          <p:cNvPr id="586" name="TextBox 585"/>
          <p:cNvSpPr txBox="1"/>
          <p:nvPr/>
        </p:nvSpPr>
        <p:spPr>
          <a:xfrm>
            <a:off x="6870242" y="1299143"/>
            <a:ext cx="2069638" cy="477054"/>
          </a:xfrm>
          <a:prstGeom prst="rect">
            <a:avLst/>
          </a:prstGeom>
          <a:noFill/>
        </p:spPr>
        <p:txBody>
          <a:bodyPr wrap="square" rtlCol="0">
            <a:spAutoFit/>
          </a:bodyPr>
          <a:lstStyle/>
          <a:p>
            <a:r>
              <a:rPr lang="en-US" dirty="0" smtClean="0">
                <a:latin typeface="Cambria"/>
                <a:cs typeface="Cambria"/>
              </a:rPr>
              <a:t>Leaf C</a:t>
            </a:r>
            <a:endParaRPr lang="en-US" dirty="0">
              <a:latin typeface="Cambria"/>
              <a:cs typeface="Cambria"/>
            </a:endParaRPr>
          </a:p>
        </p:txBody>
      </p:sp>
      <p:sp>
        <p:nvSpPr>
          <p:cNvPr id="587" name="TextBox 586"/>
          <p:cNvSpPr txBox="1"/>
          <p:nvPr/>
        </p:nvSpPr>
        <p:spPr>
          <a:xfrm>
            <a:off x="7044219" y="5563963"/>
            <a:ext cx="2069638" cy="477054"/>
          </a:xfrm>
          <a:prstGeom prst="rect">
            <a:avLst/>
          </a:prstGeom>
          <a:noFill/>
        </p:spPr>
        <p:txBody>
          <a:bodyPr wrap="square" rtlCol="0">
            <a:spAutoFit/>
          </a:bodyPr>
          <a:lstStyle/>
          <a:p>
            <a:r>
              <a:rPr lang="en-US" dirty="0" smtClean="0">
                <a:latin typeface="Cambria"/>
                <a:cs typeface="Cambria"/>
              </a:rPr>
              <a:t>Leaf D</a:t>
            </a:r>
            <a:endParaRPr lang="en-US" dirty="0">
              <a:latin typeface="Cambria"/>
              <a:cs typeface="Cambria"/>
            </a:endParaRPr>
          </a:p>
        </p:txBody>
      </p:sp>
      <p:sp>
        <p:nvSpPr>
          <p:cNvPr id="588" name="TextBox 587"/>
          <p:cNvSpPr txBox="1"/>
          <p:nvPr/>
        </p:nvSpPr>
        <p:spPr>
          <a:xfrm>
            <a:off x="228563" y="0"/>
            <a:ext cx="12801600" cy="1246495"/>
          </a:xfrm>
          <a:prstGeom prst="rect">
            <a:avLst/>
          </a:prstGeom>
          <a:noFill/>
        </p:spPr>
        <p:txBody>
          <a:bodyPr wrap="square" rtlCol="0">
            <a:spAutoFit/>
          </a:bodyPr>
          <a:lstStyle/>
          <a:p>
            <a:r>
              <a:rPr lang="en-US" dirty="0" smtClean="0">
                <a:latin typeface="Cambria"/>
                <a:cs typeface="Cambria"/>
              </a:rPr>
              <a:t>Which leaf will lose the most water? Arrange the leaves in order of increasing water loss. Start with the leaf that you think will lose the least water. Justify your choice. </a:t>
            </a:r>
          </a:p>
          <a:p>
            <a:r>
              <a:rPr lang="en-US" i="1" dirty="0" smtClean="0">
                <a:solidFill>
                  <a:srgbClr val="0000FF"/>
                </a:solidFill>
                <a:latin typeface="Cambria"/>
                <a:cs typeface="Cambria"/>
              </a:rPr>
              <a:t>You can assume the concentration of water vapour outside each leaf is the same. </a:t>
            </a:r>
            <a:endParaRPr lang="en-US" i="1" dirty="0">
              <a:solidFill>
                <a:srgbClr val="0000FF"/>
              </a:solidFill>
              <a:latin typeface="Cambria"/>
              <a:cs typeface="Cambria"/>
            </a:endParaRPr>
          </a:p>
        </p:txBody>
      </p:sp>
      <p:grpSp>
        <p:nvGrpSpPr>
          <p:cNvPr id="733" name="Group 732"/>
          <p:cNvGrpSpPr/>
          <p:nvPr/>
        </p:nvGrpSpPr>
        <p:grpSpPr>
          <a:xfrm>
            <a:off x="1448946" y="3785449"/>
            <a:ext cx="3793879" cy="918266"/>
            <a:chOff x="1448946" y="3649369"/>
            <a:chExt cx="3793879" cy="918266"/>
          </a:xfrm>
        </p:grpSpPr>
        <p:sp>
          <p:nvSpPr>
            <p:cNvPr id="601" name="Oval 600"/>
            <p:cNvSpPr/>
            <p:nvPr/>
          </p:nvSpPr>
          <p:spPr>
            <a:xfrm>
              <a:off x="3549404" y="3669330"/>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1" name="Oval 720"/>
            <p:cNvSpPr/>
            <p:nvPr/>
          </p:nvSpPr>
          <p:spPr>
            <a:xfrm>
              <a:off x="2896735" y="4402535"/>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2" name="Oval 721"/>
            <p:cNvSpPr/>
            <p:nvPr/>
          </p:nvSpPr>
          <p:spPr>
            <a:xfrm>
              <a:off x="4712846" y="4352521"/>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3" name="Oval 722"/>
            <p:cNvSpPr/>
            <p:nvPr/>
          </p:nvSpPr>
          <p:spPr>
            <a:xfrm>
              <a:off x="5044357" y="3843265"/>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5" name="Oval 724"/>
            <p:cNvSpPr/>
            <p:nvPr/>
          </p:nvSpPr>
          <p:spPr>
            <a:xfrm>
              <a:off x="1448946" y="4320771"/>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6" name="Oval 725"/>
            <p:cNvSpPr/>
            <p:nvPr/>
          </p:nvSpPr>
          <p:spPr>
            <a:xfrm>
              <a:off x="2163662" y="3649369"/>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35" name="Group 734"/>
          <p:cNvGrpSpPr/>
          <p:nvPr/>
        </p:nvGrpSpPr>
        <p:grpSpPr>
          <a:xfrm>
            <a:off x="2909205" y="8021584"/>
            <a:ext cx="2315852" cy="898305"/>
            <a:chOff x="2896735" y="3669330"/>
            <a:chExt cx="2315852" cy="898305"/>
          </a:xfrm>
        </p:grpSpPr>
        <p:sp>
          <p:nvSpPr>
            <p:cNvPr id="736" name="Oval 735"/>
            <p:cNvSpPr/>
            <p:nvPr/>
          </p:nvSpPr>
          <p:spPr>
            <a:xfrm>
              <a:off x="3549404" y="3669330"/>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7" name="Oval 736"/>
            <p:cNvSpPr/>
            <p:nvPr/>
          </p:nvSpPr>
          <p:spPr>
            <a:xfrm>
              <a:off x="2896735" y="4402535"/>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8" name="Oval 737"/>
            <p:cNvSpPr/>
            <p:nvPr/>
          </p:nvSpPr>
          <p:spPr>
            <a:xfrm>
              <a:off x="4712846" y="4352521"/>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39" name="Oval 738"/>
            <p:cNvSpPr/>
            <p:nvPr/>
          </p:nvSpPr>
          <p:spPr>
            <a:xfrm>
              <a:off x="5014119" y="3843265"/>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42" name="Group 741"/>
          <p:cNvGrpSpPr/>
          <p:nvPr/>
        </p:nvGrpSpPr>
        <p:grpSpPr>
          <a:xfrm>
            <a:off x="7574936" y="3608982"/>
            <a:ext cx="3808998" cy="918266"/>
            <a:chOff x="1448946" y="3649369"/>
            <a:chExt cx="3808998" cy="918266"/>
          </a:xfrm>
        </p:grpSpPr>
        <p:sp>
          <p:nvSpPr>
            <p:cNvPr id="743" name="Oval 742"/>
            <p:cNvSpPr/>
            <p:nvPr/>
          </p:nvSpPr>
          <p:spPr>
            <a:xfrm>
              <a:off x="3549404" y="3669330"/>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4" name="Oval 743"/>
            <p:cNvSpPr/>
            <p:nvPr/>
          </p:nvSpPr>
          <p:spPr>
            <a:xfrm>
              <a:off x="2896735" y="4402535"/>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5" name="Oval 744"/>
            <p:cNvSpPr/>
            <p:nvPr/>
          </p:nvSpPr>
          <p:spPr>
            <a:xfrm>
              <a:off x="4712846" y="4352521"/>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6" name="Oval 745"/>
            <p:cNvSpPr/>
            <p:nvPr/>
          </p:nvSpPr>
          <p:spPr>
            <a:xfrm>
              <a:off x="5059476" y="3843265"/>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7" name="Oval 746"/>
            <p:cNvSpPr/>
            <p:nvPr/>
          </p:nvSpPr>
          <p:spPr>
            <a:xfrm>
              <a:off x="1448946" y="4320771"/>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8" name="Oval 747"/>
            <p:cNvSpPr/>
            <p:nvPr/>
          </p:nvSpPr>
          <p:spPr>
            <a:xfrm>
              <a:off x="2163662" y="3649369"/>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49" name="Group 748"/>
          <p:cNvGrpSpPr/>
          <p:nvPr/>
        </p:nvGrpSpPr>
        <p:grpSpPr>
          <a:xfrm>
            <a:off x="7562236" y="8012180"/>
            <a:ext cx="3914831" cy="918266"/>
            <a:chOff x="1448946" y="3649369"/>
            <a:chExt cx="3914831" cy="918266"/>
          </a:xfrm>
        </p:grpSpPr>
        <p:sp>
          <p:nvSpPr>
            <p:cNvPr id="750" name="Oval 749"/>
            <p:cNvSpPr/>
            <p:nvPr/>
          </p:nvSpPr>
          <p:spPr>
            <a:xfrm>
              <a:off x="3549404" y="3669330"/>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1" name="Oval 750"/>
            <p:cNvSpPr/>
            <p:nvPr/>
          </p:nvSpPr>
          <p:spPr>
            <a:xfrm>
              <a:off x="2896735" y="4402535"/>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2" name="Oval 751"/>
            <p:cNvSpPr/>
            <p:nvPr/>
          </p:nvSpPr>
          <p:spPr>
            <a:xfrm>
              <a:off x="4758203" y="4367641"/>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3" name="Oval 752"/>
            <p:cNvSpPr/>
            <p:nvPr/>
          </p:nvSpPr>
          <p:spPr>
            <a:xfrm>
              <a:off x="5165309" y="3843265"/>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4" name="Oval 753"/>
            <p:cNvSpPr/>
            <p:nvPr/>
          </p:nvSpPr>
          <p:spPr>
            <a:xfrm>
              <a:off x="1448946" y="4320771"/>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5" name="Oval 754"/>
            <p:cNvSpPr/>
            <p:nvPr/>
          </p:nvSpPr>
          <p:spPr>
            <a:xfrm>
              <a:off x="2163662" y="3649369"/>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757" name="Straight Connector 756"/>
          <p:cNvCxnSpPr>
            <a:endCxn id="758" idx="1"/>
          </p:cNvCxnSpPr>
          <p:nvPr/>
        </p:nvCxnSpPr>
        <p:spPr>
          <a:xfrm flipV="1">
            <a:off x="5212587" y="4018490"/>
            <a:ext cx="547322" cy="4340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58" name="TextBox 757"/>
          <p:cNvSpPr txBox="1"/>
          <p:nvPr/>
        </p:nvSpPr>
        <p:spPr>
          <a:xfrm>
            <a:off x="5759909" y="3818435"/>
            <a:ext cx="1225791" cy="400110"/>
          </a:xfrm>
          <a:prstGeom prst="rect">
            <a:avLst/>
          </a:prstGeom>
          <a:noFill/>
        </p:spPr>
        <p:txBody>
          <a:bodyPr wrap="square" rtlCol="0">
            <a:spAutoFit/>
          </a:bodyPr>
          <a:lstStyle/>
          <a:p>
            <a:r>
              <a:rPr lang="en-US" sz="2000" dirty="0" smtClean="0"/>
              <a:t>H</a:t>
            </a:r>
            <a:r>
              <a:rPr lang="en-US" sz="2000" baseline="-25000" dirty="0" smtClean="0"/>
              <a:t>2</a:t>
            </a:r>
            <a:r>
              <a:rPr lang="en-US" sz="2000" dirty="0" smtClean="0"/>
              <a:t>O(g)</a:t>
            </a:r>
            <a:endParaRPr lang="en-US" sz="2000" dirty="0"/>
          </a:p>
        </p:txBody>
      </p:sp>
      <p:grpSp>
        <p:nvGrpSpPr>
          <p:cNvPr id="571" name="Group 570"/>
          <p:cNvGrpSpPr/>
          <p:nvPr/>
        </p:nvGrpSpPr>
        <p:grpSpPr>
          <a:xfrm>
            <a:off x="10394307" y="3533191"/>
            <a:ext cx="726659" cy="741567"/>
            <a:chOff x="3186322" y="2206530"/>
            <a:chExt cx="726659" cy="741567"/>
          </a:xfrm>
        </p:grpSpPr>
        <p:sp>
          <p:nvSpPr>
            <p:cNvPr id="589" name="Oval 588"/>
            <p:cNvSpPr/>
            <p:nvPr/>
          </p:nvSpPr>
          <p:spPr>
            <a:xfrm rot="15411058">
              <a:off x="3178868" y="2213984"/>
              <a:ext cx="741567" cy="726659"/>
            </a:xfrm>
            <a:prstGeom prst="ellipse">
              <a:avLst/>
            </a:prstGeom>
            <a:solidFill>
              <a:schemeClr val="accent3">
                <a:lumMod val="40000"/>
                <a:lumOff val="60000"/>
              </a:schemeClr>
            </a:solidFill>
            <a:ln w="508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0" name="Oval 589"/>
            <p:cNvSpPr/>
            <p:nvPr/>
          </p:nvSpPr>
          <p:spPr>
            <a:xfrm>
              <a:off x="3480259" y="2273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1" name="Oval 590"/>
            <p:cNvSpPr/>
            <p:nvPr/>
          </p:nvSpPr>
          <p:spPr>
            <a:xfrm>
              <a:off x="3690039"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2" name="Oval 591"/>
            <p:cNvSpPr/>
            <p:nvPr/>
          </p:nvSpPr>
          <p:spPr>
            <a:xfrm>
              <a:off x="3690039" y="26670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3" name="Oval 592"/>
            <p:cNvSpPr/>
            <p:nvPr/>
          </p:nvSpPr>
          <p:spPr>
            <a:xfrm>
              <a:off x="3250742" y="23876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4" name="Oval 593"/>
            <p:cNvSpPr/>
            <p:nvPr/>
          </p:nvSpPr>
          <p:spPr>
            <a:xfrm>
              <a:off x="3250742" y="260985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5" name="Oval 594"/>
            <p:cNvSpPr/>
            <p:nvPr/>
          </p:nvSpPr>
          <p:spPr>
            <a:xfrm>
              <a:off x="3480260" y="2781300"/>
              <a:ext cx="114759" cy="114300"/>
            </a:xfrm>
            <a:prstGeom prst="ellipse">
              <a:avLst/>
            </a:prstGeom>
            <a:solidFill>
              <a:srgbClr val="0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96" name="Oval 595"/>
          <p:cNvSpPr/>
          <p:nvPr/>
        </p:nvSpPr>
        <p:spPr>
          <a:xfrm>
            <a:off x="2976689" y="7360273"/>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7" name="Oval 596"/>
          <p:cNvSpPr/>
          <p:nvPr/>
        </p:nvSpPr>
        <p:spPr>
          <a:xfrm>
            <a:off x="2995969" y="6825877"/>
            <a:ext cx="198468" cy="1651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1504718" y="1732695"/>
            <a:ext cx="7352693" cy="861774"/>
          </a:xfrm>
          <a:prstGeom prst="rect">
            <a:avLst/>
          </a:prstGeom>
          <a:noFill/>
        </p:spPr>
        <p:txBody>
          <a:bodyPr wrap="square" rtlCol="0">
            <a:spAutoFit/>
          </a:bodyPr>
          <a:lstStyle/>
          <a:p>
            <a:r>
              <a:rPr lang="en-US" dirty="0" smtClean="0">
                <a:latin typeface="Cambria"/>
                <a:cs typeface="Cambria"/>
              </a:rPr>
              <a:t>Leaf A – thick waxy cuticle and only one stoma on the underside of the leaf so water loss is minimal </a:t>
            </a:r>
            <a:endParaRPr lang="en-US" dirty="0">
              <a:latin typeface="Cambria"/>
              <a:cs typeface="Cambria"/>
            </a:endParaRPr>
          </a:p>
        </p:txBody>
      </p:sp>
      <p:cxnSp>
        <p:nvCxnSpPr>
          <p:cNvPr id="4" name="Straight Arrow Connector 3"/>
          <p:cNvCxnSpPr/>
          <p:nvPr/>
        </p:nvCxnSpPr>
        <p:spPr>
          <a:xfrm rot="5400000">
            <a:off x="-1218242" y="4221001"/>
            <a:ext cx="4943615" cy="1"/>
          </a:xfrm>
          <a:prstGeom prst="straightConnector1">
            <a:avLst/>
          </a:prstGeom>
          <a:ln w="63500">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rot="16200000">
            <a:off x="-825351" y="3551751"/>
            <a:ext cx="3150401" cy="477054"/>
          </a:xfrm>
          <a:prstGeom prst="rect">
            <a:avLst/>
          </a:prstGeom>
          <a:noFill/>
        </p:spPr>
        <p:txBody>
          <a:bodyPr wrap="square" rtlCol="0">
            <a:spAutoFit/>
          </a:bodyPr>
          <a:lstStyle/>
          <a:p>
            <a:r>
              <a:rPr lang="en-US" dirty="0" smtClean="0">
                <a:latin typeface="Cambria"/>
                <a:cs typeface="Cambria"/>
              </a:rPr>
              <a:t>water loss</a:t>
            </a:r>
            <a:endParaRPr lang="en-US" dirty="0">
              <a:latin typeface="Cambria"/>
              <a:cs typeface="Cambria"/>
            </a:endParaRPr>
          </a:p>
        </p:txBody>
      </p:sp>
      <p:sp>
        <p:nvSpPr>
          <p:cNvPr id="8" name="TextBox 7"/>
          <p:cNvSpPr txBox="1"/>
          <p:nvPr/>
        </p:nvSpPr>
        <p:spPr>
          <a:xfrm>
            <a:off x="1504718" y="2977677"/>
            <a:ext cx="10536085" cy="1246495"/>
          </a:xfrm>
          <a:prstGeom prst="rect">
            <a:avLst/>
          </a:prstGeom>
          <a:noFill/>
        </p:spPr>
        <p:txBody>
          <a:bodyPr wrap="square" rtlCol="0">
            <a:spAutoFit/>
          </a:bodyPr>
          <a:lstStyle/>
          <a:p>
            <a:r>
              <a:rPr lang="en-US" dirty="0" smtClean="0">
                <a:latin typeface="Cambria"/>
                <a:cs typeface="Cambria"/>
              </a:rPr>
              <a:t>Leaf C – thinner waxy cuticle on upper epidermis so will lose more water than </a:t>
            </a:r>
            <a:r>
              <a:rPr lang="en-US" dirty="0" smtClean="0">
                <a:latin typeface="Cambria"/>
                <a:cs typeface="Cambria"/>
              </a:rPr>
              <a:t>A. </a:t>
            </a:r>
            <a:r>
              <a:rPr lang="en-US" dirty="0" smtClean="0">
                <a:latin typeface="Cambria"/>
                <a:cs typeface="Cambria"/>
              </a:rPr>
              <a:t> B</a:t>
            </a:r>
            <a:r>
              <a:rPr lang="en-US" dirty="0" smtClean="0">
                <a:latin typeface="Cambria"/>
                <a:cs typeface="Cambria"/>
              </a:rPr>
              <a:t>ut,  </a:t>
            </a:r>
            <a:r>
              <a:rPr lang="en-US" dirty="0" smtClean="0">
                <a:latin typeface="Cambria"/>
                <a:cs typeface="Cambria"/>
              </a:rPr>
              <a:t>still only one stoma on the underside of the leaf so less water lost than D</a:t>
            </a:r>
            <a:endParaRPr lang="en-US" dirty="0">
              <a:latin typeface="Cambria"/>
              <a:cs typeface="Cambria"/>
            </a:endParaRPr>
          </a:p>
        </p:txBody>
      </p:sp>
      <p:sp>
        <p:nvSpPr>
          <p:cNvPr id="9" name="TextBox 8"/>
          <p:cNvSpPr txBox="1"/>
          <p:nvPr/>
        </p:nvSpPr>
        <p:spPr>
          <a:xfrm>
            <a:off x="1504718" y="4356860"/>
            <a:ext cx="7352693" cy="861774"/>
          </a:xfrm>
          <a:prstGeom prst="rect">
            <a:avLst/>
          </a:prstGeom>
          <a:noFill/>
        </p:spPr>
        <p:txBody>
          <a:bodyPr wrap="square" rtlCol="0">
            <a:spAutoFit/>
          </a:bodyPr>
          <a:lstStyle/>
          <a:p>
            <a:r>
              <a:rPr lang="en-US" dirty="0" smtClean="0">
                <a:latin typeface="Cambria"/>
                <a:cs typeface="Cambria"/>
              </a:rPr>
              <a:t>Leaf D –two stomata on the underside of the leaf so more water loss than </a:t>
            </a:r>
            <a:r>
              <a:rPr lang="en-US" dirty="0" smtClean="0">
                <a:latin typeface="Cambria"/>
                <a:cs typeface="Cambria"/>
              </a:rPr>
              <a:t>C that only has one stoma</a:t>
            </a:r>
            <a:endParaRPr lang="en-US" dirty="0">
              <a:latin typeface="Cambria"/>
              <a:cs typeface="Cambria"/>
            </a:endParaRPr>
          </a:p>
        </p:txBody>
      </p:sp>
      <p:sp>
        <p:nvSpPr>
          <p:cNvPr id="10" name="TextBox 9"/>
          <p:cNvSpPr txBox="1"/>
          <p:nvPr/>
        </p:nvSpPr>
        <p:spPr>
          <a:xfrm>
            <a:off x="1504718" y="5447943"/>
            <a:ext cx="8177407" cy="1246495"/>
          </a:xfrm>
          <a:prstGeom prst="rect">
            <a:avLst/>
          </a:prstGeom>
          <a:noFill/>
        </p:spPr>
        <p:txBody>
          <a:bodyPr wrap="square" rtlCol="0">
            <a:spAutoFit/>
          </a:bodyPr>
          <a:lstStyle/>
          <a:p>
            <a:r>
              <a:rPr lang="en-US" dirty="0" smtClean="0">
                <a:latin typeface="Cambria"/>
                <a:cs typeface="Cambria"/>
              </a:rPr>
              <a:t>Leaf B –two stomata but one is on the upper side of the leaf so will lose more water than the stomata in leaf D which are both on the leaf underside </a:t>
            </a:r>
            <a:endParaRPr lang="en-US" dirty="0">
              <a:latin typeface="Cambria"/>
              <a:cs typeface="Cambria"/>
            </a:endParaRPr>
          </a:p>
        </p:txBody>
      </p:sp>
      <p:sp>
        <p:nvSpPr>
          <p:cNvPr id="11" name="TextBox 10"/>
          <p:cNvSpPr txBox="1"/>
          <p:nvPr/>
        </p:nvSpPr>
        <p:spPr>
          <a:xfrm>
            <a:off x="349706" y="548399"/>
            <a:ext cx="12185924" cy="477054"/>
          </a:xfrm>
          <a:prstGeom prst="rect">
            <a:avLst/>
          </a:prstGeom>
          <a:noFill/>
        </p:spPr>
        <p:txBody>
          <a:bodyPr wrap="square" rtlCol="0">
            <a:spAutoFit/>
          </a:bodyPr>
          <a:lstStyle/>
          <a:p>
            <a:r>
              <a:rPr lang="en-US" dirty="0" smtClean="0">
                <a:latin typeface="Cambria"/>
                <a:cs typeface="Cambria"/>
              </a:rPr>
              <a:t>Answers</a:t>
            </a:r>
            <a:endParaRPr lang="en-US" dirty="0">
              <a:latin typeface="Cambria"/>
              <a:cs typeface="Cambria"/>
            </a:endParaRPr>
          </a:p>
        </p:txBody>
      </p:sp>
    </p:spTree>
  </p:cSld>
  <p:clrMapOvr>
    <a:masterClrMapping/>
  </p:clrMapOvr>
</p:sld>
</file>

<file path=ppt/theme/theme1.xml><?xml version="1.0" encoding="utf-8"?>
<a:theme xmlns:a="http://schemas.openxmlformats.org/drawingml/2006/main" name="Office Theme">
  <a:themeElements>
    <a:clrScheme name="Custom 4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8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1061</TotalTime>
  <Words>330</Words>
  <Application>Microsoft Macintosh PowerPoint</Application>
  <PresentationFormat>A3 Paper (297x420 mm)</PresentationFormat>
  <Paragraphs>52</Paragraphs>
  <Slides>4</Slides>
  <Notes>0</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University of York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Jasper Green</dc:creator>
  <cp:lastModifiedBy>Jasper Green</cp:lastModifiedBy>
  <cp:revision>19</cp:revision>
  <dcterms:created xsi:type="dcterms:W3CDTF">2017-10-22T20:01:38Z</dcterms:created>
  <dcterms:modified xsi:type="dcterms:W3CDTF">2017-10-22T20:23:06Z</dcterms:modified>
</cp:coreProperties>
</file>