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-52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0DE39-7500-CB4D-8F59-0E68B95FEF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3BDE7-77FA-9441-9058-FC95DC3EDF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D0F9F-F375-6148-8EC1-910F905F90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14917-7AAC-A741-AAF3-201A05C5C3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6406D-FAB8-B342-8A2D-E8FA49D825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C1B59-A80F-F245-9253-BCA853F450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86135-BC60-DE41-8FCA-8C2D4D8477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E26FB-FABF-DC47-A69E-3FBDDB1240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A411E-FBF7-1748-B21F-C33E91C8CD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0BAB2-00AA-5540-BD93-A02B92EF20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643A5-2597-434E-9CFC-AB689959BD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-107" charset="0"/>
              </a:defRPr>
            </a:lvl1pPr>
          </a:lstStyle>
          <a:p>
            <a:pPr>
              <a:defRPr/>
            </a:pPr>
            <a:fld id="{2BB89C26-26DE-9F4D-94BF-5265527879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7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7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7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7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7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thescienceteacher.co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6" Type="http://schemas.openxmlformats.org/officeDocument/2006/relationships/image" Target="../media/image7.jpeg"/><Relationship Id="rId7" Type="http://schemas.openxmlformats.org/officeDocument/2006/relationships/image" Target="../media/image8.jpe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0700" y="5984875"/>
            <a:ext cx="8102600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u="sng" kern="0">
                <a:solidFill>
                  <a:srgbClr val="008000"/>
                </a:solidFill>
                <a:latin typeface="Cambria"/>
                <a:ea typeface="Cambria"/>
                <a:cs typeface="Times New Roman"/>
                <a:hlinkClick r:id="rId2"/>
              </a:rPr>
              <a:t>www.thescienceteacher.co.uk</a:t>
            </a:r>
            <a:r>
              <a:rPr lang="en-US" sz="1800" kern="0">
                <a:solidFill>
                  <a:srgbClr val="008000"/>
                </a:solidFill>
                <a:latin typeface="Cambria"/>
                <a:ea typeface="Cambria"/>
                <a:cs typeface="Times New Roman"/>
              </a:rPr>
              <a:t>  </a:t>
            </a:r>
            <a:r>
              <a:rPr lang="en-GB" sz="1800" kern="0">
                <a:solidFill>
                  <a:sysClr val="windowText" lastClr="000000"/>
                </a:solidFill>
                <a:latin typeface="Cambria"/>
                <a:ea typeface="Cambria"/>
                <a:cs typeface="Times New Roman"/>
              </a:rPr>
              <a:t>| resources for science teachers who like to think </a:t>
            </a:r>
            <a:endParaRPr lang="en-US" sz="1800" kern="0">
              <a:solidFill>
                <a:sysClr val="windowText" lastClr="000000"/>
              </a:solidFill>
              <a:latin typeface="Times New Roman" pitchFamily="-1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03263" y="947738"/>
          <a:ext cx="8102896" cy="2059655"/>
        </p:xfrm>
        <a:graphic>
          <a:graphicData uri="http://schemas.openxmlformats.org/drawingml/2006/table">
            <a:tbl>
              <a:tblPr firstRow="1" bandRow="1"/>
              <a:tblGrid>
                <a:gridCol w="1371076"/>
                <a:gridCol w="2492808"/>
                <a:gridCol w="1040397"/>
                <a:gridCol w="3198615"/>
              </a:tblGrid>
              <a:tr h="49368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b="1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b="0" dirty="0" smtClean="0">
                          <a:latin typeface="Cambria"/>
                          <a:cs typeface="Cambria"/>
                        </a:rPr>
                        <a:t>Uses for glucose made</a:t>
                      </a:r>
                      <a:r>
                        <a:rPr lang="en-US" b="0" dirty="0" smtClean="0">
                          <a:latin typeface="Cambria"/>
                          <a:cs typeface="Cambria"/>
                        </a:rPr>
                        <a:t> by </a:t>
                      </a:r>
                      <a:r>
                        <a:rPr lang="en-US" b="0" dirty="0" smtClean="0">
                          <a:latin typeface="Cambria"/>
                          <a:cs typeface="Cambria"/>
                        </a:rPr>
                        <a:t>photosynthesis </a:t>
                      </a:r>
                      <a:endParaRPr lang="en-US" b="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Level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b="0" dirty="0">
                          <a:latin typeface="Cambria"/>
                          <a:cs typeface="Cambria"/>
                        </a:rPr>
                        <a:t>Key Stage </a:t>
                      </a:r>
                      <a:r>
                        <a:rPr lang="en-US" b="0" dirty="0" smtClean="0">
                          <a:latin typeface="Cambria"/>
                          <a:cs typeface="Cambria"/>
                        </a:rPr>
                        <a:t>3 (or any other course for students aged 11-14)</a:t>
                      </a:r>
                      <a:endParaRPr lang="en-US" b="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45256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b="1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Outcomes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indent="-342900">
                        <a:buAutoNum type="arabicPeriod"/>
                      </a:pPr>
                      <a:r>
                        <a:rPr lang="en-US" dirty="0">
                          <a:latin typeface="Cambria"/>
                          <a:cs typeface="Cambria"/>
                        </a:rPr>
                        <a:t>To understand why plants</a:t>
                      </a:r>
                      <a:r>
                        <a:rPr lang="en-US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en-US" dirty="0" err="1" smtClean="0">
                          <a:latin typeface="Cambria"/>
                          <a:cs typeface="Cambria"/>
                        </a:rPr>
                        <a:t>photosynthesise</a:t>
                      </a:r>
                      <a:r>
                        <a:rPr lang="en-US" dirty="0" smtClean="0">
                          <a:latin typeface="Cambria"/>
                          <a:cs typeface="Cambria"/>
                        </a:rPr>
                        <a:t>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>
                          <a:latin typeface="Cambria"/>
                          <a:cs typeface="Cambria"/>
                        </a:rPr>
                        <a:t>To describe</a:t>
                      </a:r>
                      <a:r>
                        <a:rPr lang="en-US" baseline="0" dirty="0">
                          <a:latin typeface="Cambria"/>
                          <a:cs typeface="Cambria"/>
                        </a:rPr>
                        <a:t> uses for glucose</a:t>
                      </a:r>
                      <a:r>
                        <a:rPr lang="en-US" baseline="0" dirty="0" smtClean="0">
                          <a:latin typeface="Cambria"/>
                          <a:cs typeface="Cambria"/>
                        </a:rPr>
                        <a:t> by </a:t>
                      </a:r>
                      <a:r>
                        <a:rPr lang="en-US" baseline="0" dirty="0">
                          <a:latin typeface="Cambria"/>
                          <a:cs typeface="Cambria"/>
                        </a:rPr>
                        <a:t>a plant</a:t>
                      </a:r>
                      <a:endParaRPr lang="en-US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276600" y="1066800"/>
            <a:ext cx="4038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/>
              <a:t>Glucose </a:t>
            </a:r>
          </a:p>
        </p:txBody>
      </p:sp>
      <p:sp>
        <p:nvSpPr>
          <p:cNvPr id="16387" name="AutoShape 4" descr="http://www.schoolsliaison.org.uk/woodgate/leaves/alder1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88" name="Picture 6" descr="http://www.schoolsliaison.org.uk/woodgate/leaves/alder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228600"/>
            <a:ext cx="12509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Line 7"/>
          <p:cNvSpPr>
            <a:spLocks noChangeShapeType="1"/>
          </p:cNvSpPr>
          <p:nvPr/>
        </p:nvSpPr>
        <p:spPr bwMode="auto">
          <a:xfrm flipH="1">
            <a:off x="1371600" y="1905000"/>
            <a:ext cx="182880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Line 8"/>
          <p:cNvSpPr>
            <a:spLocks noChangeShapeType="1"/>
          </p:cNvSpPr>
          <p:nvPr/>
        </p:nvSpPr>
        <p:spPr bwMode="auto">
          <a:xfrm flipH="1">
            <a:off x="3733800" y="1981200"/>
            <a:ext cx="0" cy="289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1" name="Line 9"/>
          <p:cNvSpPr>
            <a:spLocks noChangeShapeType="1"/>
          </p:cNvSpPr>
          <p:nvPr/>
        </p:nvSpPr>
        <p:spPr bwMode="auto">
          <a:xfrm>
            <a:off x="4267200" y="1981200"/>
            <a:ext cx="114300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2" name="Line 10"/>
          <p:cNvSpPr>
            <a:spLocks noChangeShapeType="1"/>
          </p:cNvSpPr>
          <p:nvPr/>
        </p:nvSpPr>
        <p:spPr bwMode="auto">
          <a:xfrm>
            <a:off x="5105400" y="1905000"/>
            <a:ext cx="144780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3" name="Text Box 12"/>
          <p:cNvSpPr txBox="1">
            <a:spLocks noChangeArrowheads="1"/>
          </p:cNvSpPr>
          <p:nvPr/>
        </p:nvSpPr>
        <p:spPr bwMode="auto">
          <a:xfrm>
            <a:off x="1981200" y="2590800"/>
            <a:ext cx="5105400" cy="46672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Can be used by the plant to …………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276600" y="1066800"/>
            <a:ext cx="4038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/>
              <a:t>Glucose </a:t>
            </a:r>
          </a:p>
        </p:txBody>
      </p:sp>
      <p:sp>
        <p:nvSpPr>
          <p:cNvPr id="17411" name="AutoShape 3" descr="http://www.schoolsliaison.org.uk/woodgate/leaves/alder1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12" name="Picture 4" descr="http://www.schoolsliaison.org.uk/woodgate/leaves/alder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228600"/>
            <a:ext cx="12509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Line 5"/>
          <p:cNvSpPr>
            <a:spLocks noChangeShapeType="1"/>
          </p:cNvSpPr>
          <p:nvPr/>
        </p:nvSpPr>
        <p:spPr bwMode="auto">
          <a:xfrm flipH="1">
            <a:off x="1447800" y="2057400"/>
            <a:ext cx="182880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H="1">
            <a:off x="3733800" y="1981200"/>
            <a:ext cx="0" cy="289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4267200" y="1981200"/>
            <a:ext cx="114300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5105400" y="1905000"/>
            <a:ext cx="1752600" cy="259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152400" y="47244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Stored as starch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2971800" y="4953000"/>
            <a:ext cx="2362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Used for respiration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4572000" y="4953000"/>
            <a:ext cx="2362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Converted</a:t>
            </a:r>
            <a:r>
              <a:rPr lang="en-GB" dirty="0" smtClean="0"/>
              <a:t> into </a:t>
            </a:r>
            <a:r>
              <a:rPr lang="en-GB" dirty="0"/>
              <a:t>cellulose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7010400" y="4724400"/>
            <a:ext cx="23622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smtClean="0"/>
              <a:t>Used to make protein </a:t>
            </a:r>
            <a:r>
              <a:rPr lang="en-GB" dirty="0"/>
              <a:t>e.g. chlorophyll </a:t>
            </a:r>
          </a:p>
        </p:txBody>
      </p:sp>
      <p:pic>
        <p:nvPicPr>
          <p:cNvPr id="17421" name="Picture 14" descr="http://biology.clc.uc.edu/graphics/bio104/chlorophyl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37338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 descr="http://beatl.barnard.columbia.edu/amciv/Cott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895600"/>
            <a:ext cx="1752600" cy="1616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7" descr="http://www.gillandrobinson.co.uk/Photos/Russian%20log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87680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9" descr="http://content.answers.com/main/content/wp/en/thumb/8/81/250px-Chocolate0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8400" y="4800600"/>
            <a:ext cx="1790700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11" descr="http://www.foodsubs.com/Photos/vegetables-group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65838" y="2209800"/>
            <a:ext cx="3078162" cy="168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13" descr="http://www.hayinart.org/images/3266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72200" y="304800"/>
            <a:ext cx="2133600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15" descr="http://freepages.genealogy.rootsweb.com/~mcclendon/Bogalusa/images/Finishing%20Room%20of%20Paper%20Mill-small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600" y="3200400"/>
            <a:ext cx="2286000" cy="138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17" descr="http://www.bishopmuseum.org/exhibits/pastExhibits/1999/backyard_aliens/b-results/images/sugarBag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29200" y="4419600"/>
            <a:ext cx="1201738" cy="21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19" descr="http://www.languagedepartment.net/images/tequila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553200" y="4191000"/>
            <a:ext cx="16414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" name="Picture 21" descr="http://shopping.search.ch/images/products/large/f23/riegger-536360-absolute_vodka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581400" y="304800"/>
            <a:ext cx="1524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228600" y="76200"/>
            <a:ext cx="3048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Look at these pictures, imagine a world without plants. Write a paragraph describing how your life would be different without plants.  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2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008000"/>
      </a:accent6>
      <a:hlink>
        <a:srgbClr val="008000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100</Words>
  <Application>Microsoft Macintosh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Slide 1</vt:lpstr>
      <vt:lpstr>Slide 2</vt:lpstr>
      <vt:lpstr>Slide 3</vt:lpstr>
      <vt:lpstr>Slide 4</vt:lpstr>
    </vt:vector>
  </TitlesOfParts>
  <Company>Sir John Cass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greenj</dc:creator>
  <cp:lastModifiedBy>Jasper Green</cp:lastModifiedBy>
  <cp:revision>10</cp:revision>
  <dcterms:created xsi:type="dcterms:W3CDTF">2015-04-01T08:14:36Z</dcterms:created>
  <dcterms:modified xsi:type="dcterms:W3CDTF">2015-04-01T08:14:51Z</dcterms:modified>
</cp:coreProperties>
</file>