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6"/>
  </p:notesMasterIdLst>
  <p:sldIdLst>
    <p:sldId id="295" r:id="rId2"/>
    <p:sldId id="296" r:id="rId3"/>
    <p:sldId id="298" r:id="rId4"/>
    <p:sldId id="299" r:id="rId5"/>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80" d="100"/>
          <a:sy n="80" d="100"/>
        </p:scale>
        <p:origin x="-1668" y="-240"/>
      </p:cViewPr>
      <p:guideLst>
        <p:guide orient="horz" pos="2160"/>
        <p:guide pos="2880"/>
      </p:guideLst>
    </p:cSldViewPr>
  </p:slideViewPr>
  <p:notesTextViewPr>
    <p:cViewPr>
      <p:scale>
        <a:sx n="1" d="1"/>
        <a:sy n="1" d="1"/>
      </p:scale>
      <p:origin x="0" y="0"/>
    </p:cViewPr>
  </p:notesTextViewPr>
  <p:sorterViewPr>
    <p:cViewPr>
      <p:scale>
        <a:sx n="90" d="100"/>
        <a:sy n="90" d="100"/>
      </p:scale>
      <p:origin x="0" y="4986"/>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a:endParaRPr/>
          </a:p>
        </p:txBody>
      </p:sp>
    </p:spTree>
    <p:extLst>
      <p:ext uri="{BB962C8B-B14F-4D97-AF65-F5344CB8AC3E}">
        <p14:creationId xmlns:p14="http://schemas.microsoft.com/office/powerpoint/2010/main" val="3204747334"/>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b="1" dirty="0"/>
              <a:t>Purpose:</a:t>
            </a:r>
            <a:r>
              <a:rPr lang="en-GB" dirty="0"/>
              <a:t> to engage and create a reason for learning  - link real world to scientific ideas</a:t>
            </a:r>
            <a:r>
              <a:rPr lang="en-GB" baseline="0" dirty="0"/>
              <a:t> </a:t>
            </a:r>
          </a:p>
          <a:p>
            <a:r>
              <a:rPr lang="en-GB" b="1" dirty="0"/>
              <a:t>Ideas: </a:t>
            </a:r>
          </a:p>
          <a:p>
            <a:r>
              <a:rPr lang="en-GB" dirty="0"/>
              <a:t>Demonstrations e.g. elephant’s toothpaste</a:t>
            </a:r>
          </a:p>
          <a:p>
            <a:r>
              <a:rPr lang="en-GB" dirty="0"/>
              <a:t>A big question e.g. where do the stars go at night? Students can then return to this big question at the end of the lesson</a:t>
            </a:r>
          </a:p>
          <a:p>
            <a:r>
              <a:rPr lang="en-GB" dirty="0"/>
              <a:t>Current news story </a:t>
            </a:r>
          </a:p>
          <a:p>
            <a:r>
              <a:rPr lang="en-GB" dirty="0"/>
              <a:t>Video clip</a:t>
            </a:r>
          </a:p>
          <a:p>
            <a:r>
              <a:rPr lang="en-GB" dirty="0"/>
              <a:t>Discrepant observations through cognitive conflict e.g. hammer and feather on a vacuum, ice melting faster on a 'cold' surface </a:t>
            </a:r>
          </a:p>
          <a:p>
            <a:r>
              <a:rPr lang="en-GB" dirty="0"/>
              <a:t>Interesting facts e.g. there are more bacteria in you than human cells. Or,</a:t>
            </a:r>
            <a:r>
              <a:rPr lang="en-GB" baseline="0" dirty="0"/>
              <a:t> h</a:t>
            </a:r>
            <a:r>
              <a:rPr lang="en-GB" dirty="0"/>
              <a:t>ow many bacteria are there after 24 hours if you start with one. </a:t>
            </a:r>
          </a:p>
          <a:p>
            <a:r>
              <a:rPr lang="en-GB" dirty="0"/>
              <a:t>What would happen if... </a:t>
            </a:r>
          </a:p>
        </p:txBody>
      </p:sp>
      <p:sp>
        <p:nvSpPr>
          <p:cNvPr id="4" name="Slide Number Placeholder 3"/>
          <p:cNvSpPr>
            <a:spLocks noGrp="1"/>
          </p:cNvSpPr>
          <p:nvPr>
            <p:ph type="sldNum" sz="quarter" idx="10"/>
          </p:nvPr>
        </p:nvSpPr>
        <p:spPr>
          <a:xfrm>
            <a:off x="3885275" y="8684826"/>
            <a:ext cx="2971092" cy="457711"/>
          </a:xfrm>
          <a:prstGeom prst="rect">
            <a:avLst/>
          </a:prstGeom>
        </p:spPr>
        <p:txBody>
          <a:bodyPr/>
          <a:lstStyle/>
          <a:p>
            <a:fld id="{F34DDBBC-D42C-4F97-A1B4-0B4B95B64C96}" type="slidenum">
              <a:rPr lang="en-GB" smtClean="0"/>
              <a:t>2</a:t>
            </a:fld>
            <a:endParaRPr lang="en-GB"/>
          </a:p>
        </p:txBody>
      </p:sp>
    </p:spTree>
    <p:extLst>
      <p:ext uri="{BB962C8B-B14F-4D97-AF65-F5344CB8AC3E}">
        <p14:creationId xmlns:p14="http://schemas.microsoft.com/office/powerpoint/2010/main" val="27526231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b="1">
                <a:solidFill>
                  <a:schemeClr val="tx1"/>
                </a:solidFill>
              </a:rPr>
              <a:t>Purpose: </a:t>
            </a:r>
            <a:r>
              <a:rPr lang="en-GB" b="0">
                <a:solidFill>
                  <a:schemeClr val="tx1"/>
                </a:solidFill>
              </a:rPr>
              <a:t>to practice using</a:t>
            </a:r>
            <a:r>
              <a:rPr lang="en-GB" b="0" baseline="0">
                <a:solidFill>
                  <a:schemeClr val="tx1"/>
                </a:solidFill>
              </a:rPr>
              <a:t> the </a:t>
            </a:r>
            <a:r>
              <a:rPr lang="en-GB" b="0">
                <a:solidFill>
                  <a:schemeClr val="tx1"/>
                </a:solidFill>
              </a:rPr>
              <a:t>new knowledge and skills</a:t>
            </a:r>
            <a:r>
              <a:rPr lang="en-GB" b="0" baseline="0">
                <a:solidFill>
                  <a:schemeClr val="tx1"/>
                </a:solidFill>
              </a:rPr>
              <a:t> from the introduce episode </a:t>
            </a:r>
            <a:r>
              <a:rPr lang="en-GB" b="0">
                <a:solidFill>
                  <a:schemeClr val="tx1"/>
                </a:solidFill>
              </a:rPr>
              <a:t>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b="1">
                <a:solidFill>
                  <a:schemeClr val="tx1"/>
                </a:solidFill>
              </a:rPr>
              <a:t>Ideas:</a:t>
            </a:r>
          </a:p>
          <a:p>
            <a:pPr marL="0" marR="0" lvl="0" indent="0" algn="l" defTabSz="914400" rtl="0" eaLnBrk="1" fontAlgn="auto" latinLnBrk="0" hangingPunct="1">
              <a:lnSpc>
                <a:spcPct val="100000"/>
              </a:lnSpc>
              <a:spcBef>
                <a:spcPts val="0"/>
              </a:spcBef>
              <a:spcAft>
                <a:spcPts val="0"/>
              </a:spcAft>
              <a:buClrTx/>
              <a:buSzTx/>
              <a:buFontTx/>
              <a:buNone/>
              <a:tabLst/>
              <a:defRPr/>
            </a:pPr>
            <a:r>
              <a:rPr lang="en-GB">
                <a:solidFill>
                  <a:schemeClr val="tx1"/>
                </a:solidFill>
              </a:rPr>
              <a:t>Practice questions</a:t>
            </a:r>
          </a:p>
          <a:p>
            <a:pPr marL="0" marR="0" lvl="0" indent="0" algn="l" defTabSz="914400" rtl="0" eaLnBrk="1" fontAlgn="auto" latinLnBrk="0" hangingPunct="1">
              <a:lnSpc>
                <a:spcPct val="100000"/>
              </a:lnSpc>
              <a:spcBef>
                <a:spcPts val="0"/>
              </a:spcBef>
              <a:spcAft>
                <a:spcPts val="0"/>
              </a:spcAft>
              <a:buClrTx/>
              <a:buSzTx/>
              <a:buFontTx/>
              <a:buNone/>
              <a:tabLst/>
              <a:defRPr/>
            </a:pPr>
            <a:r>
              <a:rPr lang="en-GB">
                <a:solidFill>
                  <a:schemeClr val="tx1"/>
                </a:solidFill>
              </a:rPr>
              <a:t>Unpicking mistakes in exam questions</a:t>
            </a:r>
          </a:p>
          <a:p>
            <a:r>
              <a:rPr lang="en-GB">
                <a:solidFill>
                  <a:schemeClr val="tx1"/>
                </a:solidFill>
              </a:rPr>
              <a:t>Practical investigations to observe and explore scientific ideas and practice performing</a:t>
            </a:r>
            <a:r>
              <a:rPr lang="en-GB" baseline="0">
                <a:solidFill>
                  <a:schemeClr val="tx1"/>
                </a:solidFill>
              </a:rPr>
              <a:t> </a:t>
            </a:r>
            <a:r>
              <a:rPr lang="en-GB">
                <a:solidFill>
                  <a:schemeClr val="tx1"/>
                </a:solidFill>
              </a:rPr>
              <a:t>skills </a:t>
            </a:r>
          </a:p>
          <a:p>
            <a:r>
              <a:rPr lang="en-GB">
                <a:solidFill>
                  <a:schemeClr val="tx1"/>
                </a:solidFill>
              </a:rPr>
              <a:t>Role play</a:t>
            </a:r>
          </a:p>
          <a:p>
            <a:r>
              <a:rPr lang="en-GB">
                <a:solidFill>
                  <a:schemeClr val="tx1"/>
                </a:solidFill>
              </a:rPr>
              <a:t>Making models </a:t>
            </a:r>
          </a:p>
          <a:p>
            <a:r>
              <a:rPr lang="en-GB">
                <a:solidFill>
                  <a:schemeClr val="tx1"/>
                </a:solidFill>
              </a:rPr>
              <a:t>Answering questions about</a:t>
            </a:r>
            <a:r>
              <a:rPr lang="en-GB" baseline="0">
                <a:solidFill>
                  <a:schemeClr val="tx1"/>
                </a:solidFill>
              </a:rPr>
              <a:t> the introduce episode</a:t>
            </a:r>
          </a:p>
          <a:p>
            <a:r>
              <a:rPr lang="en-GB" baseline="0">
                <a:solidFill>
                  <a:schemeClr val="tx1"/>
                </a:solidFill>
              </a:rPr>
              <a:t>Comprehension exercise </a:t>
            </a:r>
            <a:endParaRPr lang="en-GB">
              <a:solidFill>
                <a:schemeClr val="tx1"/>
              </a:solidFill>
            </a:endParaRPr>
          </a:p>
          <a:p>
            <a:endParaRPr lang="en-GB"/>
          </a:p>
          <a:p>
            <a:endParaRPr lang="en-GB"/>
          </a:p>
          <a:p>
            <a:endParaRPr lang="en-GB"/>
          </a:p>
          <a:p>
            <a:endParaRPr lang="en-GB"/>
          </a:p>
        </p:txBody>
      </p:sp>
      <p:sp>
        <p:nvSpPr>
          <p:cNvPr id="4" name="Slide Number Placeholder 3"/>
          <p:cNvSpPr>
            <a:spLocks noGrp="1"/>
          </p:cNvSpPr>
          <p:nvPr>
            <p:ph type="sldNum" sz="quarter" idx="10"/>
          </p:nvPr>
        </p:nvSpPr>
        <p:spPr>
          <a:xfrm>
            <a:off x="3885275" y="8684826"/>
            <a:ext cx="2971092" cy="457711"/>
          </a:xfrm>
          <a:prstGeom prst="rect">
            <a:avLst/>
          </a:prstGeom>
        </p:spPr>
        <p:txBody>
          <a:bodyPr/>
          <a:lstStyle/>
          <a:p>
            <a:fld id="{F34DDBBC-D42C-4F97-A1B4-0B4B95B64C96}" type="slidenum">
              <a:rPr lang="en-GB" smtClean="0"/>
              <a:t>3</a:t>
            </a:fld>
            <a:endParaRPr lang="en-GB"/>
          </a:p>
        </p:txBody>
      </p:sp>
    </p:spTree>
    <p:extLst>
      <p:ext uri="{BB962C8B-B14F-4D97-AF65-F5344CB8AC3E}">
        <p14:creationId xmlns:p14="http://schemas.microsoft.com/office/powerpoint/2010/main" val="7910840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b="1">
                <a:solidFill>
                  <a:schemeClr val="tx1"/>
                </a:solidFill>
              </a:rPr>
              <a:t>Purpose: </a:t>
            </a:r>
            <a:r>
              <a:rPr lang="en-GB" b="0">
                <a:solidFill>
                  <a:schemeClr val="tx1"/>
                </a:solidFill>
              </a:rPr>
              <a:t>to practice using</a:t>
            </a:r>
            <a:r>
              <a:rPr lang="en-GB" b="0" baseline="0">
                <a:solidFill>
                  <a:schemeClr val="tx1"/>
                </a:solidFill>
              </a:rPr>
              <a:t> the </a:t>
            </a:r>
            <a:r>
              <a:rPr lang="en-GB" b="0">
                <a:solidFill>
                  <a:schemeClr val="tx1"/>
                </a:solidFill>
              </a:rPr>
              <a:t>new knowledge and skills</a:t>
            </a:r>
            <a:r>
              <a:rPr lang="en-GB" b="0" baseline="0">
                <a:solidFill>
                  <a:schemeClr val="tx1"/>
                </a:solidFill>
              </a:rPr>
              <a:t> from the introduce episode </a:t>
            </a:r>
            <a:r>
              <a:rPr lang="en-GB" b="0">
                <a:solidFill>
                  <a:schemeClr val="tx1"/>
                </a:solidFill>
              </a:rPr>
              <a:t>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b="1">
                <a:solidFill>
                  <a:schemeClr val="tx1"/>
                </a:solidFill>
              </a:rPr>
              <a:t>Ideas:</a:t>
            </a:r>
          </a:p>
          <a:p>
            <a:pPr marL="0" marR="0" lvl="0" indent="0" algn="l" defTabSz="914400" rtl="0" eaLnBrk="1" fontAlgn="auto" latinLnBrk="0" hangingPunct="1">
              <a:lnSpc>
                <a:spcPct val="100000"/>
              </a:lnSpc>
              <a:spcBef>
                <a:spcPts val="0"/>
              </a:spcBef>
              <a:spcAft>
                <a:spcPts val="0"/>
              </a:spcAft>
              <a:buClrTx/>
              <a:buSzTx/>
              <a:buFontTx/>
              <a:buNone/>
              <a:tabLst/>
              <a:defRPr/>
            </a:pPr>
            <a:r>
              <a:rPr lang="en-GB">
                <a:solidFill>
                  <a:schemeClr val="tx1"/>
                </a:solidFill>
              </a:rPr>
              <a:t>Practice questions</a:t>
            </a:r>
          </a:p>
          <a:p>
            <a:pPr marL="0" marR="0" lvl="0" indent="0" algn="l" defTabSz="914400" rtl="0" eaLnBrk="1" fontAlgn="auto" latinLnBrk="0" hangingPunct="1">
              <a:lnSpc>
                <a:spcPct val="100000"/>
              </a:lnSpc>
              <a:spcBef>
                <a:spcPts val="0"/>
              </a:spcBef>
              <a:spcAft>
                <a:spcPts val="0"/>
              </a:spcAft>
              <a:buClrTx/>
              <a:buSzTx/>
              <a:buFontTx/>
              <a:buNone/>
              <a:tabLst/>
              <a:defRPr/>
            </a:pPr>
            <a:r>
              <a:rPr lang="en-GB">
                <a:solidFill>
                  <a:schemeClr val="tx1"/>
                </a:solidFill>
              </a:rPr>
              <a:t>Unpicking mistakes in exam questions</a:t>
            </a:r>
          </a:p>
          <a:p>
            <a:r>
              <a:rPr lang="en-GB">
                <a:solidFill>
                  <a:schemeClr val="tx1"/>
                </a:solidFill>
              </a:rPr>
              <a:t>Practical investigations to observe and explore scientific ideas and practice performing</a:t>
            </a:r>
            <a:r>
              <a:rPr lang="en-GB" baseline="0">
                <a:solidFill>
                  <a:schemeClr val="tx1"/>
                </a:solidFill>
              </a:rPr>
              <a:t> </a:t>
            </a:r>
            <a:r>
              <a:rPr lang="en-GB">
                <a:solidFill>
                  <a:schemeClr val="tx1"/>
                </a:solidFill>
              </a:rPr>
              <a:t>skills </a:t>
            </a:r>
          </a:p>
          <a:p>
            <a:r>
              <a:rPr lang="en-GB">
                <a:solidFill>
                  <a:schemeClr val="tx1"/>
                </a:solidFill>
              </a:rPr>
              <a:t>Role play</a:t>
            </a:r>
          </a:p>
          <a:p>
            <a:r>
              <a:rPr lang="en-GB">
                <a:solidFill>
                  <a:schemeClr val="tx1"/>
                </a:solidFill>
              </a:rPr>
              <a:t>Making models </a:t>
            </a:r>
          </a:p>
          <a:p>
            <a:r>
              <a:rPr lang="en-GB">
                <a:solidFill>
                  <a:schemeClr val="tx1"/>
                </a:solidFill>
              </a:rPr>
              <a:t>Answering questions about</a:t>
            </a:r>
            <a:r>
              <a:rPr lang="en-GB" baseline="0">
                <a:solidFill>
                  <a:schemeClr val="tx1"/>
                </a:solidFill>
              </a:rPr>
              <a:t> the introduce episode</a:t>
            </a:r>
          </a:p>
          <a:p>
            <a:r>
              <a:rPr lang="en-GB" baseline="0">
                <a:solidFill>
                  <a:schemeClr val="tx1"/>
                </a:solidFill>
              </a:rPr>
              <a:t>Comprehension exercise </a:t>
            </a:r>
            <a:endParaRPr lang="en-GB">
              <a:solidFill>
                <a:schemeClr val="tx1"/>
              </a:solidFill>
            </a:endParaRPr>
          </a:p>
          <a:p>
            <a:endParaRPr lang="en-GB"/>
          </a:p>
          <a:p>
            <a:endParaRPr lang="en-GB"/>
          </a:p>
          <a:p>
            <a:endParaRPr lang="en-GB"/>
          </a:p>
          <a:p>
            <a:endParaRPr lang="en-GB"/>
          </a:p>
        </p:txBody>
      </p:sp>
      <p:sp>
        <p:nvSpPr>
          <p:cNvPr id="4" name="Slide Number Placeholder 3"/>
          <p:cNvSpPr>
            <a:spLocks noGrp="1"/>
          </p:cNvSpPr>
          <p:nvPr>
            <p:ph type="sldNum" sz="quarter" idx="10"/>
          </p:nvPr>
        </p:nvSpPr>
        <p:spPr>
          <a:xfrm>
            <a:off x="3885275" y="8684826"/>
            <a:ext cx="2971092" cy="457711"/>
          </a:xfrm>
          <a:prstGeom prst="rect">
            <a:avLst/>
          </a:prstGeom>
        </p:spPr>
        <p:txBody>
          <a:bodyPr/>
          <a:lstStyle/>
          <a:p>
            <a:fld id="{F34DDBBC-D42C-4F97-A1B4-0B4B95B64C96}" type="slidenum">
              <a:rPr lang="en-GB" smtClean="0"/>
              <a:t>4</a:t>
            </a:fld>
            <a:endParaRPr lang="en-GB"/>
          </a:p>
        </p:txBody>
      </p:sp>
    </p:spTree>
    <p:extLst>
      <p:ext uri="{BB962C8B-B14F-4D97-AF65-F5344CB8AC3E}">
        <p14:creationId xmlns:p14="http://schemas.microsoft.com/office/powerpoint/2010/main" val="7910840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Shape 21"/>
        <p:cNvGrpSpPr/>
        <p:nvPr/>
      </p:nvGrpSpPr>
      <p:grpSpPr>
        <a:xfrm>
          <a:off x="0" y="0"/>
          <a:ext cx="0" cy="0"/>
          <a:chOff x="0" y="0"/>
          <a:chExt cx="0" cy="0"/>
        </a:xfrm>
      </p:grpSpPr>
      <p:sp>
        <p:nvSpPr>
          <p:cNvPr id="22" name="Shape 22"/>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marL="0" marR="0" lvl="0" indent="0" algn="ctr" rtl="0">
              <a:spcBef>
                <a:spcPts val="0"/>
              </a:spcBef>
              <a:buClr>
                <a:schemeClr val="dk1"/>
              </a:buClr>
              <a:buFont typeface="Calibri"/>
              <a:buNone/>
              <a:defRPr sz="4400"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23" name="Shape 23"/>
          <p:cNvSpPr txBox="1">
            <a:spLocks noGrp="1"/>
          </p:cNvSpPr>
          <p:nvPr>
            <p:ph type="body" idx="1"/>
          </p:nvPr>
        </p:nvSpPr>
        <p:spPr>
          <a:xfrm>
            <a:off x="457200" y="1600200"/>
            <a:ext cx="8229600" cy="4525963"/>
          </a:xfrm>
          <a:prstGeom prst="rect">
            <a:avLst/>
          </a:prstGeom>
          <a:noFill/>
          <a:ln>
            <a:noFill/>
          </a:ln>
        </p:spPr>
        <p:txBody>
          <a:bodyPr lIns="91425" tIns="91425" rIns="91425" bIns="91425" anchor="t" anchorCtr="0"/>
          <a:lstStyle>
            <a:lvl1pPr marL="342900" marR="0" lvl="0" indent="-139700" algn="l" rtl="0">
              <a:spcBef>
                <a:spcPts val="640"/>
              </a:spcBef>
              <a:buClr>
                <a:schemeClr val="dk1"/>
              </a:buClr>
              <a:buSzPct val="100000"/>
              <a:buFont typeface="Arial"/>
              <a:buChar char="•"/>
              <a:defRPr sz="3200" b="0" i="0" u="none" strike="noStrike" cap="none">
                <a:solidFill>
                  <a:schemeClr val="dk1"/>
                </a:solidFill>
                <a:latin typeface="Calibri"/>
                <a:ea typeface="Calibri"/>
                <a:cs typeface="Calibri"/>
                <a:sym typeface="Calibri"/>
              </a:defRPr>
            </a:lvl1pPr>
            <a:lvl2pPr marL="742950" marR="0" lvl="1" indent="-107950" algn="l" rtl="0">
              <a:spcBef>
                <a:spcPts val="560"/>
              </a:spcBef>
              <a:buClr>
                <a:schemeClr val="dk1"/>
              </a:buClr>
              <a:buSzPct val="100000"/>
              <a:buFont typeface="Arial"/>
              <a:buChar char="–"/>
              <a:defRPr sz="2800" b="0" i="0" u="none" strike="noStrike" cap="none">
                <a:solidFill>
                  <a:schemeClr val="dk1"/>
                </a:solidFill>
                <a:latin typeface="Calibri"/>
                <a:ea typeface="Calibri"/>
                <a:cs typeface="Calibri"/>
                <a:sym typeface="Calibri"/>
              </a:defRPr>
            </a:lvl2pPr>
            <a:lvl3pPr marL="1143000" marR="0" lvl="2" indent="-76200" algn="l" rtl="0">
              <a:spcBef>
                <a:spcPts val="480"/>
              </a:spcBef>
              <a:buClr>
                <a:schemeClr val="dk1"/>
              </a:buClr>
              <a:buSzPct val="100000"/>
              <a:buFont typeface="Arial"/>
              <a:buChar char="•"/>
              <a:defRPr sz="2400" b="0" i="0" u="none" strike="noStrike" cap="none">
                <a:solidFill>
                  <a:schemeClr val="dk1"/>
                </a:solidFill>
                <a:latin typeface="Calibri"/>
                <a:ea typeface="Calibri"/>
                <a:cs typeface="Calibri"/>
                <a:sym typeface="Calibri"/>
              </a:defRPr>
            </a:lvl3pPr>
            <a:lvl4pPr marL="1600200" marR="0" lvl="3"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4pPr>
            <a:lvl5pPr marL="2057400" marR="0" lvl="4"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24" name="Shape 24"/>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buNone/>
              <a:defRPr sz="12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25" name="Shape 25"/>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buNone/>
              <a:defRPr sz="12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26" name="Shape 26"/>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GB" sz="1200">
                <a:solidFill>
                  <a:srgbClr val="888888"/>
                </a:solidFill>
                <a:latin typeface="Calibri"/>
                <a:ea typeface="Calibri"/>
                <a:cs typeface="Calibri"/>
                <a:sym typeface="Calibri"/>
              </a:rPr>
              <a:t>‹#›</a:t>
            </a:fld>
            <a:endParaRPr lang="en-GB" sz="1200">
              <a:solidFill>
                <a:srgbClr val="888888"/>
              </a:solidFill>
              <a:latin typeface="Calibri"/>
              <a:ea typeface="Calibri"/>
              <a:cs typeface="Calibri"/>
              <a:sym typeface="Calibri"/>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Shape 27"/>
        <p:cNvGrpSpPr/>
        <p:nvPr/>
      </p:nvGrpSpPr>
      <p:grpSpPr>
        <a:xfrm>
          <a:off x="0" y="0"/>
          <a:ext cx="0" cy="0"/>
          <a:chOff x="0" y="0"/>
          <a:chExt cx="0" cy="0"/>
        </a:xfrm>
      </p:grpSpPr>
      <p:sp>
        <p:nvSpPr>
          <p:cNvPr id="28" name="Shape 28"/>
          <p:cNvSpPr txBox="1">
            <a:spLocks noGrp="1"/>
          </p:cNvSpPr>
          <p:nvPr>
            <p:ph type="title"/>
          </p:nvPr>
        </p:nvSpPr>
        <p:spPr>
          <a:xfrm>
            <a:off x="722312" y="4406900"/>
            <a:ext cx="7772400" cy="1362075"/>
          </a:xfrm>
          <a:prstGeom prst="rect">
            <a:avLst/>
          </a:prstGeom>
          <a:noFill/>
          <a:ln>
            <a:noFill/>
          </a:ln>
        </p:spPr>
        <p:txBody>
          <a:bodyPr lIns="91425" tIns="91425" rIns="91425" bIns="91425" anchor="t" anchorCtr="0"/>
          <a:lstStyle>
            <a:lvl1pPr marL="0" marR="0" lvl="0" indent="0" algn="l" rtl="0">
              <a:spcBef>
                <a:spcPts val="0"/>
              </a:spcBef>
              <a:buClr>
                <a:schemeClr val="dk1"/>
              </a:buClr>
              <a:buFont typeface="Calibri"/>
              <a:buNone/>
              <a:defRPr sz="4000" b="1"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29" name="Shape 29"/>
          <p:cNvSpPr txBox="1">
            <a:spLocks noGrp="1"/>
          </p:cNvSpPr>
          <p:nvPr>
            <p:ph type="body" idx="1"/>
          </p:nvPr>
        </p:nvSpPr>
        <p:spPr>
          <a:xfrm>
            <a:off x="722312" y="2906713"/>
            <a:ext cx="7772400" cy="1500187"/>
          </a:xfrm>
          <a:prstGeom prst="rect">
            <a:avLst/>
          </a:prstGeom>
          <a:noFill/>
          <a:ln>
            <a:noFill/>
          </a:ln>
        </p:spPr>
        <p:txBody>
          <a:bodyPr lIns="91425" tIns="91425" rIns="91425" bIns="91425" anchor="b" anchorCtr="0"/>
          <a:lstStyle>
            <a:lvl1pPr marL="0" marR="0" lvl="0" indent="0" algn="l" rtl="0">
              <a:spcBef>
                <a:spcPts val="400"/>
              </a:spcBef>
              <a:buClr>
                <a:srgbClr val="888888"/>
              </a:buClr>
              <a:buFont typeface="Arial"/>
              <a:buNone/>
              <a:defRPr sz="2000" b="0" i="0" u="none" strike="noStrike" cap="none">
                <a:solidFill>
                  <a:srgbClr val="888888"/>
                </a:solidFill>
                <a:latin typeface="Calibri"/>
                <a:ea typeface="Calibri"/>
                <a:cs typeface="Calibri"/>
                <a:sym typeface="Calibri"/>
              </a:defRPr>
            </a:lvl1pPr>
            <a:lvl2pPr marL="457200" marR="0" lvl="1" indent="0" algn="l" rtl="0">
              <a:spcBef>
                <a:spcPts val="360"/>
              </a:spcBef>
              <a:buClr>
                <a:srgbClr val="888888"/>
              </a:buClr>
              <a:buFont typeface="Arial"/>
              <a:buNone/>
              <a:defRPr sz="1800" b="0" i="0" u="none" strike="noStrike" cap="none">
                <a:solidFill>
                  <a:srgbClr val="888888"/>
                </a:solidFill>
                <a:latin typeface="Calibri"/>
                <a:ea typeface="Calibri"/>
                <a:cs typeface="Calibri"/>
                <a:sym typeface="Calibri"/>
              </a:defRPr>
            </a:lvl2pPr>
            <a:lvl3pPr marL="914400" marR="0" lvl="2" indent="0" algn="l" rtl="0">
              <a:spcBef>
                <a:spcPts val="320"/>
              </a:spcBef>
              <a:buClr>
                <a:srgbClr val="888888"/>
              </a:buClr>
              <a:buFont typeface="Arial"/>
              <a:buNone/>
              <a:defRPr sz="1600" b="0" i="0" u="none" strike="noStrike" cap="none">
                <a:solidFill>
                  <a:srgbClr val="888888"/>
                </a:solidFill>
                <a:latin typeface="Calibri"/>
                <a:ea typeface="Calibri"/>
                <a:cs typeface="Calibri"/>
                <a:sym typeface="Calibri"/>
              </a:defRPr>
            </a:lvl3pPr>
            <a:lvl4pPr marL="1371600" marR="0" lvl="3" indent="0" algn="l" rtl="0">
              <a:spcBef>
                <a:spcPts val="280"/>
              </a:spcBef>
              <a:buClr>
                <a:srgbClr val="888888"/>
              </a:buClr>
              <a:buFont typeface="Arial"/>
              <a:buNone/>
              <a:defRPr sz="1400" b="0" i="0" u="none" strike="noStrike" cap="none">
                <a:solidFill>
                  <a:srgbClr val="888888"/>
                </a:solidFill>
                <a:latin typeface="Calibri"/>
                <a:ea typeface="Calibri"/>
                <a:cs typeface="Calibri"/>
                <a:sym typeface="Calibri"/>
              </a:defRPr>
            </a:lvl4pPr>
            <a:lvl5pPr marL="1828800" marR="0" lvl="4" indent="0" algn="l" rtl="0">
              <a:spcBef>
                <a:spcPts val="280"/>
              </a:spcBef>
              <a:buClr>
                <a:srgbClr val="888888"/>
              </a:buClr>
              <a:buFont typeface="Arial"/>
              <a:buNone/>
              <a:defRPr sz="1400" b="0" i="0" u="none" strike="noStrike" cap="none">
                <a:solidFill>
                  <a:srgbClr val="888888"/>
                </a:solidFill>
                <a:latin typeface="Calibri"/>
                <a:ea typeface="Calibri"/>
                <a:cs typeface="Calibri"/>
                <a:sym typeface="Calibri"/>
              </a:defRPr>
            </a:lvl5pPr>
            <a:lvl6pPr marL="2286000" marR="0" lvl="5" indent="0" algn="l" rtl="0">
              <a:spcBef>
                <a:spcPts val="280"/>
              </a:spcBef>
              <a:buClr>
                <a:srgbClr val="888888"/>
              </a:buClr>
              <a:buFont typeface="Arial"/>
              <a:buNone/>
              <a:defRPr sz="1400" b="0" i="0" u="none" strike="noStrike" cap="none">
                <a:solidFill>
                  <a:srgbClr val="888888"/>
                </a:solidFill>
                <a:latin typeface="Calibri"/>
                <a:ea typeface="Calibri"/>
                <a:cs typeface="Calibri"/>
                <a:sym typeface="Calibri"/>
              </a:defRPr>
            </a:lvl6pPr>
            <a:lvl7pPr marL="2743200" marR="0" lvl="6" indent="0" algn="l" rtl="0">
              <a:spcBef>
                <a:spcPts val="280"/>
              </a:spcBef>
              <a:buClr>
                <a:srgbClr val="888888"/>
              </a:buClr>
              <a:buFont typeface="Arial"/>
              <a:buNone/>
              <a:defRPr sz="1400" b="0" i="0" u="none" strike="noStrike" cap="none">
                <a:solidFill>
                  <a:srgbClr val="888888"/>
                </a:solidFill>
                <a:latin typeface="Calibri"/>
                <a:ea typeface="Calibri"/>
                <a:cs typeface="Calibri"/>
                <a:sym typeface="Calibri"/>
              </a:defRPr>
            </a:lvl7pPr>
            <a:lvl8pPr marL="3200400" marR="0" lvl="7" indent="0" algn="l" rtl="0">
              <a:spcBef>
                <a:spcPts val="280"/>
              </a:spcBef>
              <a:buClr>
                <a:srgbClr val="888888"/>
              </a:buClr>
              <a:buFont typeface="Arial"/>
              <a:buNone/>
              <a:defRPr sz="1400" b="0" i="0" u="none" strike="noStrike" cap="none">
                <a:solidFill>
                  <a:srgbClr val="888888"/>
                </a:solidFill>
                <a:latin typeface="Calibri"/>
                <a:ea typeface="Calibri"/>
                <a:cs typeface="Calibri"/>
                <a:sym typeface="Calibri"/>
              </a:defRPr>
            </a:lvl8pPr>
            <a:lvl9pPr marL="3657600" marR="0" lvl="8" indent="0" algn="l" rtl="0">
              <a:spcBef>
                <a:spcPts val="280"/>
              </a:spcBef>
              <a:buClr>
                <a:srgbClr val="888888"/>
              </a:buClr>
              <a:buFont typeface="Arial"/>
              <a:buNone/>
              <a:defRPr sz="1400" b="0" i="0" u="none" strike="noStrike" cap="none">
                <a:solidFill>
                  <a:srgbClr val="888888"/>
                </a:solidFill>
                <a:latin typeface="Calibri"/>
                <a:ea typeface="Calibri"/>
                <a:cs typeface="Calibri"/>
                <a:sym typeface="Calibri"/>
              </a:defRPr>
            </a:lvl9pPr>
          </a:lstStyle>
          <a:p>
            <a:endParaRPr/>
          </a:p>
        </p:txBody>
      </p:sp>
      <p:sp>
        <p:nvSpPr>
          <p:cNvPr id="30" name="Shape 30"/>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buNone/>
              <a:defRPr sz="12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31" name="Shape 31"/>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buNone/>
              <a:defRPr sz="12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32" name="Shape 32"/>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GB" sz="1200">
                <a:solidFill>
                  <a:srgbClr val="888888"/>
                </a:solidFill>
                <a:latin typeface="Calibri"/>
                <a:ea typeface="Calibri"/>
                <a:cs typeface="Calibri"/>
                <a:sym typeface="Calibri"/>
              </a:rPr>
              <a:t>‹#›</a:t>
            </a:fld>
            <a:endParaRPr lang="en-GB" sz="1200">
              <a:solidFill>
                <a:srgbClr val="888888"/>
              </a:solidFill>
              <a:latin typeface="Calibri"/>
              <a:ea typeface="Calibri"/>
              <a:cs typeface="Calibri"/>
              <a:sym typeface="Calibri"/>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Shape 33"/>
        <p:cNvGrpSpPr/>
        <p:nvPr/>
      </p:nvGrpSpPr>
      <p:grpSpPr>
        <a:xfrm>
          <a:off x="0" y="0"/>
          <a:ext cx="0" cy="0"/>
          <a:chOff x="0" y="0"/>
          <a:chExt cx="0" cy="0"/>
        </a:xfrm>
      </p:grpSpPr>
      <p:sp>
        <p:nvSpPr>
          <p:cNvPr id="34" name="Shape 34"/>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marL="0" marR="0" lvl="0" indent="0" algn="ctr" rtl="0">
              <a:spcBef>
                <a:spcPts val="0"/>
              </a:spcBef>
              <a:buClr>
                <a:schemeClr val="dk1"/>
              </a:buClr>
              <a:buFont typeface="Calibri"/>
              <a:buNone/>
              <a:defRPr sz="4400"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35" name="Shape 35"/>
          <p:cNvSpPr txBox="1">
            <a:spLocks noGrp="1"/>
          </p:cNvSpPr>
          <p:nvPr>
            <p:ph type="body" idx="1"/>
          </p:nvPr>
        </p:nvSpPr>
        <p:spPr>
          <a:xfrm>
            <a:off x="457200" y="1600200"/>
            <a:ext cx="4038599" cy="4525963"/>
          </a:xfrm>
          <a:prstGeom prst="rect">
            <a:avLst/>
          </a:prstGeom>
          <a:noFill/>
          <a:ln>
            <a:noFill/>
          </a:ln>
        </p:spPr>
        <p:txBody>
          <a:bodyPr lIns="91425" tIns="91425" rIns="91425" bIns="91425" anchor="t" anchorCtr="0"/>
          <a:lstStyle>
            <a:lvl1pPr marL="342900" marR="0" lvl="0" indent="-165100" algn="l" rtl="0">
              <a:spcBef>
                <a:spcPts val="560"/>
              </a:spcBef>
              <a:buClr>
                <a:schemeClr val="dk1"/>
              </a:buClr>
              <a:buSzPct val="100000"/>
              <a:buFont typeface="Arial"/>
              <a:buChar char="•"/>
              <a:defRPr sz="2800" b="0" i="0" u="none" strike="noStrike" cap="none">
                <a:solidFill>
                  <a:schemeClr val="dk1"/>
                </a:solidFill>
                <a:latin typeface="Calibri"/>
                <a:ea typeface="Calibri"/>
                <a:cs typeface="Calibri"/>
                <a:sym typeface="Calibri"/>
              </a:defRPr>
            </a:lvl1pPr>
            <a:lvl2pPr marL="742950" marR="0" lvl="1" indent="-133350" algn="l" rtl="0">
              <a:spcBef>
                <a:spcPts val="480"/>
              </a:spcBef>
              <a:buClr>
                <a:schemeClr val="dk1"/>
              </a:buClr>
              <a:buSzPct val="100000"/>
              <a:buFont typeface="Arial"/>
              <a:buChar char="–"/>
              <a:defRPr sz="2400" b="0" i="0" u="none" strike="noStrike" cap="none">
                <a:solidFill>
                  <a:schemeClr val="dk1"/>
                </a:solidFill>
                <a:latin typeface="Calibri"/>
                <a:ea typeface="Calibri"/>
                <a:cs typeface="Calibri"/>
                <a:sym typeface="Calibri"/>
              </a:defRPr>
            </a:lvl2pPr>
            <a:lvl3pPr marL="1143000" marR="0" lvl="2"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3pPr>
            <a:lvl4pPr marL="1600200" marR="0" lvl="3" indent="-114300"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4pPr>
            <a:lvl5pPr marL="2057400" marR="0" lvl="4" indent="-114300"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5pPr>
            <a:lvl6pPr marL="2514600" marR="0" lvl="5" indent="-114300"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6pPr>
            <a:lvl7pPr marL="2971800" marR="0" lvl="6" indent="-114300"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7pPr>
            <a:lvl8pPr marL="3429000" marR="0" lvl="7" indent="-114300"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8pPr>
            <a:lvl9pPr marL="3886200" marR="0" lvl="8" indent="-114300"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36" name="Shape 36"/>
          <p:cNvSpPr txBox="1">
            <a:spLocks noGrp="1"/>
          </p:cNvSpPr>
          <p:nvPr>
            <p:ph type="body" idx="2"/>
          </p:nvPr>
        </p:nvSpPr>
        <p:spPr>
          <a:xfrm>
            <a:off x="4648200" y="1600200"/>
            <a:ext cx="4038599" cy="4525963"/>
          </a:xfrm>
          <a:prstGeom prst="rect">
            <a:avLst/>
          </a:prstGeom>
          <a:noFill/>
          <a:ln>
            <a:noFill/>
          </a:ln>
        </p:spPr>
        <p:txBody>
          <a:bodyPr lIns="91425" tIns="91425" rIns="91425" bIns="91425" anchor="t" anchorCtr="0"/>
          <a:lstStyle>
            <a:lvl1pPr marL="342900" marR="0" lvl="0" indent="-165100" algn="l" rtl="0">
              <a:spcBef>
                <a:spcPts val="560"/>
              </a:spcBef>
              <a:buClr>
                <a:schemeClr val="dk1"/>
              </a:buClr>
              <a:buSzPct val="100000"/>
              <a:buFont typeface="Arial"/>
              <a:buChar char="•"/>
              <a:defRPr sz="2800" b="0" i="0" u="none" strike="noStrike" cap="none">
                <a:solidFill>
                  <a:schemeClr val="dk1"/>
                </a:solidFill>
                <a:latin typeface="Calibri"/>
                <a:ea typeface="Calibri"/>
                <a:cs typeface="Calibri"/>
                <a:sym typeface="Calibri"/>
              </a:defRPr>
            </a:lvl1pPr>
            <a:lvl2pPr marL="742950" marR="0" lvl="1" indent="-133350" algn="l" rtl="0">
              <a:spcBef>
                <a:spcPts val="480"/>
              </a:spcBef>
              <a:buClr>
                <a:schemeClr val="dk1"/>
              </a:buClr>
              <a:buSzPct val="100000"/>
              <a:buFont typeface="Arial"/>
              <a:buChar char="–"/>
              <a:defRPr sz="2400" b="0" i="0" u="none" strike="noStrike" cap="none">
                <a:solidFill>
                  <a:schemeClr val="dk1"/>
                </a:solidFill>
                <a:latin typeface="Calibri"/>
                <a:ea typeface="Calibri"/>
                <a:cs typeface="Calibri"/>
                <a:sym typeface="Calibri"/>
              </a:defRPr>
            </a:lvl2pPr>
            <a:lvl3pPr marL="1143000" marR="0" lvl="2"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3pPr>
            <a:lvl4pPr marL="1600200" marR="0" lvl="3" indent="-114300"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4pPr>
            <a:lvl5pPr marL="2057400" marR="0" lvl="4" indent="-114300"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5pPr>
            <a:lvl6pPr marL="2514600" marR="0" lvl="5" indent="-114300"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6pPr>
            <a:lvl7pPr marL="2971800" marR="0" lvl="6" indent="-114300"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7pPr>
            <a:lvl8pPr marL="3429000" marR="0" lvl="7" indent="-114300"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8pPr>
            <a:lvl9pPr marL="3886200" marR="0" lvl="8" indent="-114300"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37" name="Shape 37"/>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buNone/>
              <a:defRPr sz="12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38" name="Shape 38"/>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buNone/>
              <a:defRPr sz="12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39" name="Shape 39"/>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GB" sz="1200">
                <a:solidFill>
                  <a:srgbClr val="888888"/>
                </a:solidFill>
                <a:latin typeface="Calibri"/>
                <a:ea typeface="Calibri"/>
                <a:cs typeface="Calibri"/>
                <a:sym typeface="Calibri"/>
              </a:rPr>
              <a:t>‹#›</a:t>
            </a:fld>
            <a:endParaRPr lang="en-GB" sz="1200">
              <a:solidFill>
                <a:srgbClr val="888888"/>
              </a:solidFill>
              <a:latin typeface="Calibri"/>
              <a:ea typeface="Calibri"/>
              <a:cs typeface="Calibri"/>
              <a:sym typeface="Calibri"/>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Shape 40"/>
        <p:cNvGrpSpPr/>
        <p:nvPr/>
      </p:nvGrpSpPr>
      <p:grpSpPr>
        <a:xfrm>
          <a:off x="0" y="0"/>
          <a:ext cx="0" cy="0"/>
          <a:chOff x="0" y="0"/>
          <a:chExt cx="0" cy="0"/>
        </a:xfrm>
      </p:grpSpPr>
      <p:sp>
        <p:nvSpPr>
          <p:cNvPr id="41" name="Shape 41"/>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marL="0" marR="0" lvl="0" indent="0" algn="ctr" rtl="0">
              <a:spcBef>
                <a:spcPts val="0"/>
              </a:spcBef>
              <a:buClr>
                <a:schemeClr val="dk1"/>
              </a:buClr>
              <a:buFont typeface="Calibri"/>
              <a:buNone/>
              <a:defRPr sz="4400"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42" name="Shape 42"/>
          <p:cNvSpPr txBox="1">
            <a:spLocks noGrp="1"/>
          </p:cNvSpPr>
          <p:nvPr>
            <p:ph type="body" idx="1"/>
          </p:nvPr>
        </p:nvSpPr>
        <p:spPr>
          <a:xfrm>
            <a:off x="457200" y="1535112"/>
            <a:ext cx="4040187" cy="639762"/>
          </a:xfrm>
          <a:prstGeom prst="rect">
            <a:avLst/>
          </a:prstGeom>
          <a:noFill/>
          <a:ln>
            <a:noFill/>
          </a:ln>
        </p:spPr>
        <p:txBody>
          <a:bodyPr lIns="91425" tIns="91425" rIns="91425" bIns="91425" anchor="b" anchorCtr="0"/>
          <a:lstStyle>
            <a:lvl1pPr marL="0" marR="0" lvl="0" indent="0" algn="l" rtl="0">
              <a:spcBef>
                <a:spcPts val="480"/>
              </a:spcBef>
              <a:buClr>
                <a:schemeClr val="dk1"/>
              </a:buClr>
              <a:buFont typeface="Arial"/>
              <a:buNone/>
              <a:defRPr sz="2400" b="1" i="0" u="none" strike="noStrike" cap="none">
                <a:solidFill>
                  <a:schemeClr val="dk1"/>
                </a:solidFill>
                <a:latin typeface="Calibri"/>
                <a:ea typeface="Calibri"/>
                <a:cs typeface="Calibri"/>
                <a:sym typeface="Calibri"/>
              </a:defRPr>
            </a:lvl1pPr>
            <a:lvl2pPr marL="457200" marR="0" lvl="1" indent="0" algn="l" rtl="0">
              <a:spcBef>
                <a:spcPts val="400"/>
              </a:spcBef>
              <a:buClr>
                <a:schemeClr val="dk1"/>
              </a:buClr>
              <a:buFont typeface="Arial"/>
              <a:buNone/>
              <a:defRPr sz="2000" b="1" i="0" u="none" strike="noStrike" cap="none">
                <a:solidFill>
                  <a:schemeClr val="dk1"/>
                </a:solidFill>
                <a:latin typeface="Calibri"/>
                <a:ea typeface="Calibri"/>
                <a:cs typeface="Calibri"/>
                <a:sym typeface="Calibri"/>
              </a:defRPr>
            </a:lvl2pPr>
            <a:lvl3pPr marL="914400" marR="0" lvl="2" indent="0" algn="l" rtl="0">
              <a:spcBef>
                <a:spcPts val="360"/>
              </a:spcBef>
              <a:buClr>
                <a:schemeClr val="dk1"/>
              </a:buClr>
              <a:buFont typeface="Arial"/>
              <a:buNone/>
              <a:defRPr sz="1800" b="1" i="0" u="none" strike="noStrike" cap="none">
                <a:solidFill>
                  <a:schemeClr val="dk1"/>
                </a:solidFill>
                <a:latin typeface="Calibri"/>
                <a:ea typeface="Calibri"/>
                <a:cs typeface="Calibri"/>
                <a:sym typeface="Calibri"/>
              </a:defRPr>
            </a:lvl3pPr>
            <a:lvl4pPr marL="1371600" marR="0" lvl="3" indent="0" algn="l" rtl="0">
              <a:spcBef>
                <a:spcPts val="320"/>
              </a:spcBef>
              <a:buClr>
                <a:schemeClr val="dk1"/>
              </a:buClr>
              <a:buFont typeface="Arial"/>
              <a:buNone/>
              <a:defRPr sz="1600" b="1" i="0" u="none" strike="noStrike" cap="none">
                <a:solidFill>
                  <a:schemeClr val="dk1"/>
                </a:solidFill>
                <a:latin typeface="Calibri"/>
                <a:ea typeface="Calibri"/>
                <a:cs typeface="Calibri"/>
                <a:sym typeface="Calibri"/>
              </a:defRPr>
            </a:lvl4pPr>
            <a:lvl5pPr marL="1828800" marR="0" lvl="4" indent="0" algn="l" rtl="0">
              <a:spcBef>
                <a:spcPts val="320"/>
              </a:spcBef>
              <a:buClr>
                <a:schemeClr val="dk1"/>
              </a:buClr>
              <a:buFont typeface="Arial"/>
              <a:buNone/>
              <a:defRPr sz="1600" b="1" i="0" u="none" strike="noStrike" cap="none">
                <a:solidFill>
                  <a:schemeClr val="dk1"/>
                </a:solidFill>
                <a:latin typeface="Calibri"/>
                <a:ea typeface="Calibri"/>
                <a:cs typeface="Calibri"/>
                <a:sym typeface="Calibri"/>
              </a:defRPr>
            </a:lvl5pPr>
            <a:lvl6pPr marL="2286000" marR="0" lvl="5" indent="0" algn="l" rtl="0">
              <a:spcBef>
                <a:spcPts val="320"/>
              </a:spcBef>
              <a:buClr>
                <a:schemeClr val="dk1"/>
              </a:buClr>
              <a:buFont typeface="Arial"/>
              <a:buNone/>
              <a:defRPr sz="1600" b="1" i="0" u="none" strike="noStrike" cap="none">
                <a:solidFill>
                  <a:schemeClr val="dk1"/>
                </a:solidFill>
                <a:latin typeface="Calibri"/>
                <a:ea typeface="Calibri"/>
                <a:cs typeface="Calibri"/>
                <a:sym typeface="Calibri"/>
              </a:defRPr>
            </a:lvl6pPr>
            <a:lvl7pPr marL="2743200" marR="0" lvl="6" indent="0" algn="l" rtl="0">
              <a:spcBef>
                <a:spcPts val="320"/>
              </a:spcBef>
              <a:buClr>
                <a:schemeClr val="dk1"/>
              </a:buClr>
              <a:buFont typeface="Arial"/>
              <a:buNone/>
              <a:defRPr sz="1600" b="1" i="0" u="none" strike="noStrike" cap="none">
                <a:solidFill>
                  <a:schemeClr val="dk1"/>
                </a:solidFill>
                <a:latin typeface="Calibri"/>
                <a:ea typeface="Calibri"/>
                <a:cs typeface="Calibri"/>
                <a:sym typeface="Calibri"/>
              </a:defRPr>
            </a:lvl7pPr>
            <a:lvl8pPr marL="3200400" marR="0" lvl="7" indent="0" algn="l" rtl="0">
              <a:spcBef>
                <a:spcPts val="320"/>
              </a:spcBef>
              <a:buClr>
                <a:schemeClr val="dk1"/>
              </a:buClr>
              <a:buFont typeface="Arial"/>
              <a:buNone/>
              <a:defRPr sz="1600" b="1" i="0" u="none" strike="noStrike" cap="none">
                <a:solidFill>
                  <a:schemeClr val="dk1"/>
                </a:solidFill>
                <a:latin typeface="Calibri"/>
                <a:ea typeface="Calibri"/>
                <a:cs typeface="Calibri"/>
                <a:sym typeface="Calibri"/>
              </a:defRPr>
            </a:lvl8pPr>
            <a:lvl9pPr marL="3657600" marR="0" lvl="8" indent="0" algn="l" rtl="0">
              <a:spcBef>
                <a:spcPts val="320"/>
              </a:spcBef>
              <a:buClr>
                <a:schemeClr val="dk1"/>
              </a:buClr>
              <a:buFont typeface="Arial"/>
              <a:buNone/>
              <a:defRPr sz="1600" b="1" i="0" u="none" strike="noStrike" cap="none">
                <a:solidFill>
                  <a:schemeClr val="dk1"/>
                </a:solidFill>
                <a:latin typeface="Calibri"/>
                <a:ea typeface="Calibri"/>
                <a:cs typeface="Calibri"/>
                <a:sym typeface="Calibri"/>
              </a:defRPr>
            </a:lvl9pPr>
          </a:lstStyle>
          <a:p>
            <a:endParaRPr/>
          </a:p>
        </p:txBody>
      </p:sp>
      <p:sp>
        <p:nvSpPr>
          <p:cNvPr id="43" name="Shape 43"/>
          <p:cNvSpPr txBox="1">
            <a:spLocks noGrp="1"/>
          </p:cNvSpPr>
          <p:nvPr>
            <p:ph type="body" idx="2"/>
          </p:nvPr>
        </p:nvSpPr>
        <p:spPr>
          <a:xfrm>
            <a:off x="457200" y="2174875"/>
            <a:ext cx="4040187" cy="3951287"/>
          </a:xfrm>
          <a:prstGeom prst="rect">
            <a:avLst/>
          </a:prstGeom>
          <a:noFill/>
          <a:ln>
            <a:noFill/>
          </a:ln>
        </p:spPr>
        <p:txBody>
          <a:bodyPr lIns="91425" tIns="91425" rIns="91425" bIns="91425" anchor="t" anchorCtr="0"/>
          <a:lstStyle>
            <a:lvl1pPr marL="342900" marR="0" lvl="0" indent="-190500" algn="l" rtl="0">
              <a:spcBef>
                <a:spcPts val="480"/>
              </a:spcBef>
              <a:buClr>
                <a:schemeClr val="dk1"/>
              </a:buClr>
              <a:buSzPct val="100000"/>
              <a:buFont typeface="Arial"/>
              <a:buChar char="•"/>
              <a:defRPr sz="2400" b="0" i="0" u="none" strike="noStrike" cap="none">
                <a:solidFill>
                  <a:schemeClr val="dk1"/>
                </a:solidFill>
                <a:latin typeface="Calibri"/>
                <a:ea typeface="Calibri"/>
                <a:cs typeface="Calibri"/>
                <a:sym typeface="Calibri"/>
              </a:defRPr>
            </a:lvl1pPr>
            <a:lvl2pPr marL="742950" marR="0" lvl="1" indent="-15875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2pPr>
            <a:lvl3pPr marL="1143000" marR="0" lvl="2" indent="-114300"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3pPr>
            <a:lvl4pPr marL="1600200" marR="0" lvl="3" indent="-127000" algn="l" rtl="0">
              <a:spcBef>
                <a:spcPts val="32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4pPr>
            <a:lvl5pPr marL="2057400" marR="0" lvl="4" indent="-127000" algn="l" rtl="0">
              <a:spcBef>
                <a:spcPts val="32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5pPr>
            <a:lvl6pPr marL="2514600" marR="0" lvl="5" indent="-127000" algn="l" rtl="0">
              <a:spcBef>
                <a:spcPts val="32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6pPr>
            <a:lvl7pPr marL="2971800" marR="0" lvl="6" indent="-127000" algn="l" rtl="0">
              <a:spcBef>
                <a:spcPts val="32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7pPr>
            <a:lvl8pPr marL="3429000" marR="0" lvl="7" indent="-127000" algn="l" rtl="0">
              <a:spcBef>
                <a:spcPts val="32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8pPr>
            <a:lvl9pPr marL="3886200" marR="0" lvl="8" indent="-127000" algn="l" rtl="0">
              <a:spcBef>
                <a:spcPts val="32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9pPr>
          </a:lstStyle>
          <a:p>
            <a:endParaRPr/>
          </a:p>
        </p:txBody>
      </p:sp>
      <p:sp>
        <p:nvSpPr>
          <p:cNvPr id="44" name="Shape 44"/>
          <p:cNvSpPr txBox="1">
            <a:spLocks noGrp="1"/>
          </p:cNvSpPr>
          <p:nvPr>
            <p:ph type="body" idx="3"/>
          </p:nvPr>
        </p:nvSpPr>
        <p:spPr>
          <a:xfrm>
            <a:off x="4645025" y="1535112"/>
            <a:ext cx="4041774" cy="639762"/>
          </a:xfrm>
          <a:prstGeom prst="rect">
            <a:avLst/>
          </a:prstGeom>
          <a:noFill/>
          <a:ln>
            <a:noFill/>
          </a:ln>
        </p:spPr>
        <p:txBody>
          <a:bodyPr lIns="91425" tIns="91425" rIns="91425" bIns="91425" anchor="b" anchorCtr="0"/>
          <a:lstStyle>
            <a:lvl1pPr marL="0" marR="0" lvl="0" indent="0" algn="l" rtl="0">
              <a:spcBef>
                <a:spcPts val="480"/>
              </a:spcBef>
              <a:buClr>
                <a:schemeClr val="dk1"/>
              </a:buClr>
              <a:buFont typeface="Arial"/>
              <a:buNone/>
              <a:defRPr sz="2400" b="1" i="0" u="none" strike="noStrike" cap="none">
                <a:solidFill>
                  <a:schemeClr val="dk1"/>
                </a:solidFill>
                <a:latin typeface="Calibri"/>
                <a:ea typeface="Calibri"/>
                <a:cs typeface="Calibri"/>
                <a:sym typeface="Calibri"/>
              </a:defRPr>
            </a:lvl1pPr>
            <a:lvl2pPr marL="457200" marR="0" lvl="1" indent="0" algn="l" rtl="0">
              <a:spcBef>
                <a:spcPts val="400"/>
              </a:spcBef>
              <a:buClr>
                <a:schemeClr val="dk1"/>
              </a:buClr>
              <a:buFont typeface="Arial"/>
              <a:buNone/>
              <a:defRPr sz="2000" b="1" i="0" u="none" strike="noStrike" cap="none">
                <a:solidFill>
                  <a:schemeClr val="dk1"/>
                </a:solidFill>
                <a:latin typeface="Calibri"/>
                <a:ea typeface="Calibri"/>
                <a:cs typeface="Calibri"/>
                <a:sym typeface="Calibri"/>
              </a:defRPr>
            </a:lvl2pPr>
            <a:lvl3pPr marL="914400" marR="0" lvl="2" indent="0" algn="l" rtl="0">
              <a:spcBef>
                <a:spcPts val="360"/>
              </a:spcBef>
              <a:buClr>
                <a:schemeClr val="dk1"/>
              </a:buClr>
              <a:buFont typeface="Arial"/>
              <a:buNone/>
              <a:defRPr sz="1800" b="1" i="0" u="none" strike="noStrike" cap="none">
                <a:solidFill>
                  <a:schemeClr val="dk1"/>
                </a:solidFill>
                <a:latin typeface="Calibri"/>
                <a:ea typeface="Calibri"/>
                <a:cs typeface="Calibri"/>
                <a:sym typeface="Calibri"/>
              </a:defRPr>
            </a:lvl3pPr>
            <a:lvl4pPr marL="1371600" marR="0" lvl="3" indent="0" algn="l" rtl="0">
              <a:spcBef>
                <a:spcPts val="320"/>
              </a:spcBef>
              <a:buClr>
                <a:schemeClr val="dk1"/>
              </a:buClr>
              <a:buFont typeface="Arial"/>
              <a:buNone/>
              <a:defRPr sz="1600" b="1" i="0" u="none" strike="noStrike" cap="none">
                <a:solidFill>
                  <a:schemeClr val="dk1"/>
                </a:solidFill>
                <a:latin typeface="Calibri"/>
                <a:ea typeface="Calibri"/>
                <a:cs typeface="Calibri"/>
                <a:sym typeface="Calibri"/>
              </a:defRPr>
            </a:lvl4pPr>
            <a:lvl5pPr marL="1828800" marR="0" lvl="4" indent="0" algn="l" rtl="0">
              <a:spcBef>
                <a:spcPts val="320"/>
              </a:spcBef>
              <a:buClr>
                <a:schemeClr val="dk1"/>
              </a:buClr>
              <a:buFont typeface="Arial"/>
              <a:buNone/>
              <a:defRPr sz="1600" b="1" i="0" u="none" strike="noStrike" cap="none">
                <a:solidFill>
                  <a:schemeClr val="dk1"/>
                </a:solidFill>
                <a:latin typeface="Calibri"/>
                <a:ea typeface="Calibri"/>
                <a:cs typeface="Calibri"/>
                <a:sym typeface="Calibri"/>
              </a:defRPr>
            </a:lvl5pPr>
            <a:lvl6pPr marL="2286000" marR="0" lvl="5" indent="0" algn="l" rtl="0">
              <a:spcBef>
                <a:spcPts val="320"/>
              </a:spcBef>
              <a:buClr>
                <a:schemeClr val="dk1"/>
              </a:buClr>
              <a:buFont typeface="Arial"/>
              <a:buNone/>
              <a:defRPr sz="1600" b="1" i="0" u="none" strike="noStrike" cap="none">
                <a:solidFill>
                  <a:schemeClr val="dk1"/>
                </a:solidFill>
                <a:latin typeface="Calibri"/>
                <a:ea typeface="Calibri"/>
                <a:cs typeface="Calibri"/>
                <a:sym typeface="Calibri"/>
              </a:defRPr>
            </a:lvl6pPr>
            <a:lvl7pPr marL="2743200" marR="0" lvl="6" indent="0" algn="l" rtl="0">
              <a:spcBef>
                <a:spcPts val="320"/>
              </a:spcBef>
              <a:buClr>
                <a:schemeClr val="dk1"/>
              </a:buClr>
              <a:buFont typeface="Arial"/>
              <a:buNone/>
              <a:defRPr sz="1600" b="1" i="0" u="none" strike="noStrike" cap="none">
                <a:solidFill>
                  <a:schemeClr val="dk1"/>
                </a:solidFill>
                <a:latin typeface="Calibri"/>
                <a:ea typeface="Calibri"/>
                <a:cs typeface="Calibri"/>
                <a:sym typeface="Calibri"/>
              </a:defRPr>
            </a:lvl7pPr>
            <a:lvl8pPr marL="3200400" marR="0" lvl="7" indent="0" algn="l" rtl="0">
              <a:spcBef>
                <a:spcPts val="320"/>
              </a:spcBef>
              <a:buClr>
                <a:schemeClr val="dk1"/>
              </a:buClr>
              <a:buFont typeface="Arial"/>
              <a:buNone/>
              <a:defRPr sz="1600" b="1" i="0" u="none" strike="noStrike" cap="none">
                <a:solidFill>
                  <a:schemeClr val="dk1"/>
                </a:solidFill>
                <a:latin typeface="Calibri"/>
                <a:ea typeface="Calibri"/>
                <a:cs typeface="Calibri"/>
                <a:sym typeface="Calibri"/>
              </a:defRPr>
            </a:lvl8pPr>
            <a:lvl9pPr marL="3657600" marR="0" lvl="8" indent="0" algn="l" rtl="0">
              <a:spcBef>
                <a:spcPts val="320"/>
              </a:spcBef>
              <a:buClr>
                <a:schemeClr val="dk1"/>
              </a:buClr>
              <a:buFont typeface="Arial"/>
              <a:buNone/>
              <a:defRPr sz="1600" b="1" i="0" u="none" strike="noStrike" cap="none">
                <a:solidFill>
                  <a:schemeClr val="dk1"/>
                </a:solidFill>
                <a:latin typeface="Calibri"/>
                <a:ea typeface="Calibri"/>
                <a:cs typeface="Calibri"/>
                <a:sym typeface="Calibri"/>
              </a:defRPr>
            </a:lvl9pPr>
          </a:lstStyle>
          <a:p>
            <a:endParaRPr/>
          </a:p>
        </p:txBody>
      </p:sp>
      <p:sp>
        <p:nvSpPr>
          <p:cNvPr id="45" name="Shape 45"/>
          <p:cNvSpPr txBox="1">
            <a:spLocks noGrp="1"/>
          </p:cNvSpPr>
          <p:nvPr>
            <p:ph type="body" idx="4"/>
          </p:nvPr>
        </p:nvSpPr>
        <p:spPr>
          <a:xfrm>
            <a:off x="4645025" y="2174875"/>
            <a:ext cx="4041774" cy="3951287"/>
          </a:xfrm>
          <a:prstGeom prst="rect">
            <a:avLst/>
          </a:prstGeom>
          <a:noFill/>
          <a:ln>
            <a:noFill/>
          </a:ln>
        </p:spPr>
        <p:txBody>
          <a:bodyPr lIns="91425" tIns="91425" rIns="91425" bIns="91425" anchor="t" anchorCtr="0"/>
          <a:lstStyle>
            <a:lvl1pPr marL="342900" marR="0" lvl="0" indent="-190500" algn="l" rtl="0">
              <a:spcBef>
                <a:spcPts val="480"/>
              </a:spcBef>
              <a:buClr>
                <a:schemeClr val="dk1"/>
              </a:buClr>
              <a:buSzPct val="100000"/>
              <a:buFont typeface="Arial"/>
              <a:buChar char="•"/>
              <a:defRPr sz="2400" b="0" i="0" u="none" strike="noStrike" cap="none">
                <a:solidFill>
                  <a:schemeClr val="dk1"/>
                </a:solidFill>
                <a:latin typeface="Calibri"/>
                <a:ea typeface="Calibri"/>
                <a:cs typeface="Calibri"/>
                <a:sym typeface="Calibri"/>
              </a:defRPr>
            </a:lvl1pPr>
            <a:lvl2pPr marL="742950" marR="0" lvl="1" indent="-15875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2pPr>
            <a:lvl3pPr marL="1143000" marR="0" lvl="2" indent="-114300"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3pPr>
            <a:lvl4pPr marL="1600200" marR="0" lvl="3" indent="-127000" algn="l" rtl="0">
              <a:spcBef>
                <a:spcPts val="32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4pPr>
            <a:lvl5pPr marL="2057400" marR="0" lvl="4" indent="-127000" algn="l" rtl="0">
              <a:spcBef>
                <a:spcPts val="32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5pPr>
            <a:lvl6pPr marL="2514600" marR="0" lvl="5" indent="-127000" algn="l" rtl="0">
              <a:spcBef>
                <a:spcPts val="32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6pPr>
            <a:lvl7pPr marL="2971800" marR="0" lvl="6" indent="-127000" algn="l" rtl="0">
              <a:spcBef>
                <a:spcPts val="32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7pPr>
            <a:lvl8pPr marL="3429000" marR="0" lvl="7" indent="-127000" algn="l" rtl="0">
              <a:spcBef>
                <a:spcPts val="32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8pPr>
            <a:lvl9pPr marL="3886200" marR="0" lvl="8" indent="-127000" algn="l" rtl="0">
              <a:spcBef>
                <a:spcPts val="32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9pPr>
          </a:lstStyle>
          <a:p>
            <a:endParaRPr/>
          </a:p>
        </p:txBody>
      </p:sp>
      <p:sp>
        <p:nvSpPr>
          <p:cNvPr id="46" name="Shape 46"/>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buNone/>
              <a:defRPr sz="12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47" name="Shape 47"/>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buNone/>
              <a:defRPr sz="12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48" name="Shape 48"/>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GB" sz="1200">
                <a:solidFill>
                  <a:srgbClr val="888888"/>
                </a:solidFill>
                <a:latin typeface="Calibri"/>
                <a:ea typeface="Calibri"/>
                <a:cs typeface="Calibri"/>
                <a:sym typeface="Calibri"/>
              </a:rPr>
              <a:t>‹#›</a:t>
            </a:fld>
            <a:endParaRPr lang="en-GB" sz="1200">
              <a:solidFill>
                <a:srgbClr val="888888"/>
              </a:solidFill>
              <a:latin typeface="Calibri"/>
              <a:ea typeface="Calibri"/>
              <a:cs typeface="Calibri"/>
              <a:sym typeface="Calibri"/>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49"/>
        <p:cNvGrpSpPr/>
        <p:nvPr/>
      </p:nvGrpSpPr>
      <p:grpSpPr>
        <a:xfrm>
          <a:off x="0" y="0"/>
          <a:ext cx="0" cy="0"/>
          <a:chOff x="0" y="0"/>
          <a:chExt cx="0" cy="0"/>
        </a:xfrm>
      </p:grpSpPr>
      <p:sp>
        <p:nvSpPr>
          <p:cNvPr id="50" name="Shape 50"/>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marL="0" marR="0" lvl="0" indent="0" algn="ctr" rtl="0">
              <a:spcBef>
                <a:spcPts val="0"/>
              </a:spcBef>
              <a:buClr>
                <a:schemeClr val="dk1"/>
              </a:buClr>
              <a:buFont typeface="Calibri"/>
              <a:buNone/>
              <a:defRPr sz="4400"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51" name="Shape 51"/>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buNone/>
              <a:defRPr sz="12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52" name="Shape 52"/>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buNone/>
              <a:defRPr sz="12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53" name="Shape 53"/>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GB" sz="1200">
                <a:solidFill>
                  <a:srgbClr val="888888"/>
                </a:solidFill>
                <a:latin typeface="Calibri"/>
                <a:ea typeface="Calibri"/>
                <a:cs typeface="Calibri"/>
                <a:sym typeface="Calibri"/>
              </a:rPr>
              <a:t>‹#›</a:t>
            </a:fld>
            <a:endParaRPr lang="en-GB" sz="1200">
              <a:solidFill>
                <a:srgbClr val="888888"/>
              </a:solidFill>
              <a:latin typeface="Calibri"/>
              <a:ea typeface="Calibri"/>
              <a:cs typeface="Calibri"/>
              <a:sym typeface="Calibri"/>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Tx">
  <p:cSld name="Content with Caption">
    <p:spTree>
      <p:nvGrpSpPr>
        <p:cNvPr id="1" name="Shape 54"/>
        <p:cNvGrpSpPr/>
        <p:nvPr/>
      </p:nvGrpSpPr>
      <p:grpSpPr>
        <a:xfrm>
          <a:off x="0" y="0"/>
          <a:ext cx="0" cy="0"/>
          <a:chOff x="0" y="0"/>
          <a:chExt cx="0" cy="0"/>
        </a:xfrm>
      </p:grpSpPr>
      <p:sp>
        <p:nvSpPr>
          <p:cNvPr id="55" name="Shape 55"/>
          <p:cNvSpPr txBox="1">
            <a:spLocks noGrp="1"/>
          </p:cNvSpPr>
          <p:nvPr>
            <p:ph type="title"/>
          </p:nvPr>
        </p:nvSpPr>
        <p:spPr>
          <a:xfrm>
            <a:off x="457200" y="273050"/>
            <a:ext cx="3008313" cy="1162049"/>
          </a:xfrm>
          <a:prstGeom prst="rect">
            <a:avLst/>
          </a:prstGeom>
          <a:noFill/>
          <a:ln>
            <a:noFill/>
          </a:ln>
        </p:spPr>
        <p:txBody>
          <a:bodyPr lIns="91425" tIns="91425" rIns="91425" bIns="91425" anchor="b" anchorCtr="0"/>
          <a:lstStyle>
            <a:lvl1pPr marL="0" marR="0" lvl="0" indent="0" algn="l" rtl="0">
              <a:spcBef>
                <a:spcPts val="0"/>
              </a:spcBef>
              <a:buClr>
                <a:schemeClr val="dk1"/>
              </a:buClr>
              <a:buFont typeface="Calibri"/>
              <a:buNone/>
              <a:defRPr sz="2000" b="1"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56" name="Shape 56"/>
          <p:cNvSpPr txBox="1">
            <a:spLocks noGrp="1"/>
          </p:cNvSpPr>
          <p:nvPr>
            <p:ph type="body" idx="1"/>
          </p:nvPr>
        </p:nvSpPr>
        <p:spPr>
          <a:xfrm>
            <a:off x="3575050" y="273050"/>
            <a:ext cx="5111750" cy="5853112"/>
          </a:xfrm>
          <a:prstGeom prst="rect">
            <a:avLst/>
          </a:prstGeom>
          <a:noFill/>
          <a:ln>
            <a:noFill/>
          </a:ln>
        </p:spPr>
        <p:txBody>
          <a:bodyPr lIns="91425" tIns="91425" rIns="91425" bIns="91425" anchor="t" anchorCtr="0"/>
          <a:lstStyle>
            <a:lvl1pPr marL="342900" marR="0" lvl="0" indent="-139700" algn="l" rtl="0">
              <a:spcBef>
                <a:spcPts val="640"/>
              </a:spcBef>
              <a:buClr>
                <a:schemeClr val="dk1"/>
              </a:buClr>
              <a:buSzPct val="100000"/>
              <a:buFont typeface="Arial"/>
              <a:buChar char="•"/>
              <a:defRPr sz="3200" b="0" i="0" u="none" strike="noStrike" cap="none">
                <a:solidFill>
                  <a:schemeClr val="dk1"/>
                </a:solidFill>
                <a:latin typeface="Calibri"/>
                <a:ea typeface="Calibri"/>
                <a:cs typeface="Calibri"/>
                <a:sym typeface="Calibri"/>
              </a:defRPr>
            </a:lvl1pPr>
            <a:lvl2pPr marL="742950" marR="0" lvl="1" indent="-107950" algn="l" rtl="0">
              <a:spcBef>
                <a:spcPts val="560"/>
              </a:spcBef>
              <a:buClr>
                <a:schemeClr val="dk1"/>
              </a:buClr>
              <a:buSzPct val="100000"/>
              <a:buFont typeface="Arial"/>
              <a:buChar char="–"/>
              <a:defRPr sz="2800" b="0" i="0" u="none" strike="noStrike" cap="none">
                <a:solidFill>
                  <a:schemeClr val="dk1"/>
                </a:solidFill>
                <a:latin typeface="Calibri"/>
                <a:ea typeface="Calibri"/>
                <a:cs typeface="Calibri"/>
                <a:sym typeface="Calibri"/>
              </a:defRPr>
            </a:lvl2pPr>
            <a:lvl3pPr marL="1143000" marR="0" lvl="2" indent="-76200" algn="l" rtl="0">
              <a:spcBef>
                <a:spcPts val="480"/>
              </a:spcBef>
              <a:buClr>
                <a:schemeClr val="dk1"/>
              </a:buClr>
              <a:buSzPct val="100000"/>
              <a:buFont typeface="Arial"/>
              <a:buChar char="•"/>
              <a:defRPr sz="2400" b="0" i="0" u="none" strike="noStrike" cap="none">
                <a:solidFill>
                  <a:schemeClr val="dk1"/>
                </a:solidFill>
                <a:latin typeface="Calibri"/>
                <a:ea typeface="Calibri"/>
                <a:cs typeface="Calibri"/>
                <a:sym typeface="Calibri"/>
              </a:defRPr>
            </a:lvl3pPr>
            <a:lvl4pPr marL="1600200" marR="0" lvl="3"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4pPr>
            <a:lvl5pPr marL="2057400" marR="0" lvl="4"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57" name="Shape 57"/>
          <p:cNvSpPr txBox="1">
            <a:spLocks noGrp="1"/>
          </p:cNvSpPr>
          <p:nvPr>
            <p:ph type="body" idx="2"/>
          </p:nvPr>
        </p:nvSpPr>
        <p:spPr>
          <a:xfrm>
            <a:off x="457200" y="1435100"/>
            <a:ext cx="3008313" cy="4691063"/>
          </a:xfrm>
          <a:prstGeom prst="rect">
            <a:avLst/>
          </a:prstGeom>
          <a:noFill/>
          <a:ln>
            <a:noFill/>
          </a:ln>
        </p:spPr>
        <p:txBody>
          <a:bodyPr lIns="91425" tIns="91425" rIns="91425" bIns="91425" anchor="t" anchorCtr="0"/>
          <a:lstStyle>
            <a:lvl1pPr marL="0" marR="0" lvl="0" indent="0" algn="l" rtl="0">
              <a:spcBef>
                <a:spcPts val="280"/>
              </a:spcBef>
              <a:buClr>
                <a:schemeClr val="dk1"/>
              </a:buClr>
              <a:buFont typeface="Arial"/>
              <a:buNone/>
              <a:defRPr sz="1400" b="0" i="0" u="none" strike="noStrike" cap="none">
                <a:solidFill>
                  <a:schemeClr val="dk1"/>
                </a:solidFill>
                <a:latin typeface="Calibri"/>
                <a:ea typeface="Calibri"/>
                <a:cs typeface="Calibri"/>
                <a:sym typeface="Calibri"/>
              </a:defRPr>
            </a:lvl1pPr>
            <a:lvl2pPr marL="457200" marR="0" lvl="1" indent="0" algn="l" rtl="0">
              <a:spcBef>
                <a:spcPts val="240"/>
              </a:spcBef>
              <a:buClr>
                <a:schemeClr val="dk1"/>
              </a:buClr>
              <a:buFont typeface="Arial"/>
              <a:buNone/>
              <a:defRPr sz="1200" b="0" i="0" u="none" strike="noStrike" cap="none">
                <a:solidFill>
                  <a:schemeClr val="dk1"/>
                </a:solidFill>
                <a:latin typeface="Calibri"/>
                <a:ea typeface="Calibri"/>
                <a:cs typeface="Calibri"/>
                <a:sym typeface="Calibri"/>
              </a:defRPr>
            </a:lvl2pPr>
            <a:lvl3pPr marL="914400" marR="0" lvl="2" indent="0" algn="l" rtl="0">
              <a:spcBef>
                <a:spcPts val="200"/>
              </a:spcBef>
              <a:buClr>
                <a:schemeClr val="dk1"/>
              </a:buClr>
              <a:buFont typeface="Arial"/>
              <a:buNone/>
              <a:defRPr sz="1000" b="0" i="0" u="none" strike="noStrike" cap="none">
                <a:solidFill>
                  <a:schemeClr val="dk1"/>
                </a:solidFill>
                <a:latin typeface="Calibri"/>
                <a:ea typeface="Calibri"/>
                <a:cs typeface="Calibri"/>
                <a:sym typeface="Calibri"/>
              </a:defRPr>
            </a:lvl3pPr>
            <a:lvl4pPr marL="1371600" marR="0" lvl="3" indent="0" algn="l" rtl="0">
              <a:spcBef>
                <a:spcPts val="180"/>
              </a:spcBef>
              <a:buClr>
                <a:schemeClr val="dk1"/>
              </a:buClr>
              <a:buFont typeface="Arial"/>
              <a:buNone/>
              <a:defRPr sz="900" b="0" i="0" u="none" strike="noStrike" cap="none">
                <a:solidFill>
                  <a:schemeClr val="dk1"/>
                </a:solidFill>
                <a:latin typeface="Calibri"/>
                <a:ea typeface="Calibri"/>
                <a:cs typeface="Calibri"/>
                <a:sym typeface="Calibri"/>
              </a:defRPr>
            </a:lvl4pPr>
            <a:lvl5pPr marL="1828800" marR="0" lvl="4" indent="0" algn="l" rtl="0">
              <a:spcBef>
                <a:spcPts val="180"/>
              </a:spcBef>
              <a:buClr>
                <a:schemeClr val="dk1"/>
              </a:buClr>
              <a:buFont typeface="Arial"/>
              <a:buNone/>
              <a:defRPr sz="900" b="0" i="0" u="none" strike="noStrike" cap="none">
                <a:solidFill>
                  <a:schemeClr val="dk1"/>
                </a:solidFill>
                <a:latin typeface="Calibri"/>
                <a:ea typeface="Calibri"/>
                <a:cs typeface="Calibri"/>
                <a:sym typeface="Calibri"/>
              </a:defRPr>
            </a:lvl5pPr>
            <a:lvl6pPr marL="2286000" marR="0" lvl="5" indent="0" algn="l" rtl="0">
              <a:spcBef>
                <a:spcPts val="180"/>
              </a:spcBef>
              <a:buClr>
                <a:schemeClr val="dk1"/>
              </a:buClr>
              <a:buFont typeface="Arial"/>
              <a:buNone/>
              <a:defRPr sz="900" b="0" i="0" u="none" strike="noStrike" cap="none">
                <a:solidFill>
                  <a:schemeClr val="dk1"/>
                </a:solidFill>
                <a:latin typeface="Calibri"/>
                <a:ea typeface="Calibri"/>
                <a:cs typeface="Calibri"/>
                <a:sym typeface="Calibri"/>
              </a:defRPr>
            </a:lvl6pPr>
            <a:lvl7pPr marL="2743200" marR="0" lvl="6" indent="0" algn="l" rtl="0">
              <a:spcBef>
                <a:spcPts val="180"/>
              </a:spcBef>
              <a:buClr>
                <a:schemeClr val="dk1"/>
              </a:buClr>
              <a:buFont typeface="Arial"/>
              <a:buNone/>
              <a:defRPr sz="900" b="0" i="0" u="none" strike="noStrike" cap="none">
                <a:solidFill>
                  <a:schemeClr val="dk1"/>
                </a:solidFill>
                <a:latin typeface="Calibri"/>
                <a:ea typeface="Calibri"/>
                <a:cs typeface="Calibri"/>
                <a:sym typeface="Calibri"/>
              </a:defRPr>
            </a:lvl7pPr>
            <a:lvl8pPr marL="3200400" marR="0" lvl="7" indent="0" algn="l" rtl="0">
              <a:spcBef>
                <a:spcPts val="180"/>
              </a:spcBef>
              <a:buClr>
                <a:schemeClr val="dk1"/>
              </a:buClr>
              <a:buFont typeface="Arial"/>
              <a:buNone/>
              <a:defRPr sz="900" b="0" i="0" u="none" strike="noStrike" cap="none">
                <a:solidFill>
                  <a:schemeClr val="dk1"/>
                </a:solidFill>
                <a:latin typeface="Calibri"/>
                <a:ea typeface="Calibri"/>
                <a:cs typeface="Calibri"/>
                <a:sym typeface="Calibri"/>
              </a:defRPr>
            </a:lvl8pPr>
            <a:lvl9pPr marL="3657600" marR="0" lvl="8" indent="0" algn="l" rtl="0">
              <a:spcBef>
                <a:spcPts val="180"/>
              </a:spcBef>
              <a:buClr>
                <a:schemeClr val="dk1"/>
              </a:buClr>
              <a:buFont typeface="Arial"/>
              <a:buNone/>
              <a:defRPr sz="900" b="0" i="0" u="none" strike="noStrike" cap="none">
                <a:solidFill>
                  <a:schemeClr val="dk1"/>
                </a:solidFill>
                <a:latin typeface="Calibri"/>
                <a:ea typeface="Calibri"/>
                <a:cs typeface="Calibri"/>
                <a:sym typeface="Calibri"/>
              </a:defRPr>
            </a:lvl9pPr>
          </a:lstStyle>
          <a:p>
            <a:endParaRPr/>
          </a:p>
        </p:txBody>
      </p:sp>
      <p:sp>
        <p:nvSpPr>
          <p:cNvPr id="58" name="Shape 58"/>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buNone/>
              <a:defRPr sz="12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59" name="Shape 59"/>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buNone/>
              <a:defRPr sz="12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60" name="Shape 60"/>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GB" sz="1200">
                <a:solidFill>
                  <a:srgbClr val="888888"/>
                </a:solidFill>
                <a:latin typeface="Calibri"/>
                <a:ea typeface="Calibri"/>
                <a:cs typeface="Calibri"/>
                <a:sym typeface="Calibri"/>
              </a:rPr>
              <a:t>‹#›</a:t>
            </a:fld>
            <a:endParaRPr lang="en-GB" sz="1200">
              <a:solidFill>
                <a:srgbClr val="888888"/>
              </a:solidFill>
              <a:latin typeface="Calibri"/>
              <a:ea typeface="Calibri"/>
              <a:cs typeface="Calibri"/>
              <a:sym typeface="Calibri"/>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cSld name="Picture with Caption">
    <p:spTree>
      <p:nvGrpSpPr>
        <p:cNvPr id="1" name="Shape 61"/>
        <p:cNvGrpSpPr/>
        <p:nvPr/>
      </p:nvGrpSpPr>
      <p:grpSpPr>
        <a:xfrm>
          <a:off x="0" y="0"/>
          <a:ext cx="0" cy="0"/>
          <a:chOff x="0" y="0"/>
          <a:chExt cx="0" cy="0"/>
        </a:xfrm>
      </p:grpSpPr>
      <p:sp>
        <p:nvSpPr>
          <p:cNvPr id="62" name="Shape 62"/>
          <p:cNvSpPr txBox="1">
            <a:spLocks noGrp="1"/>
          </p:cNvSpPr>
          <p:nvPr>
            <p:ph type="title"/>
          </p:nvPr>
        </p:nvSpPr>
        <p:spPr>
          <a:xfrm>
            <a:off x="1792288" y="4800600"/>
            <a:ext cx="5486399" cy="566737"/>
          </a:xfrm>
          <a:prstGeom prst="rect">
            <a:avLst/>
          </a:prstGeom>
          <a:noFill/>
          <a:ln>
            <a:noFill/>
          </a:ln>
        </p:spPr>
        <p:txBody>
          <a:bodyPr lIns="91425" tIns="91425" rIns="91425" bIns="91425" anchor="b" anchorCtr="0"/>
          <a:lstStyle>
            <a:lvl1pPr marL="0" marR="0" lvl="0" indent="0" algn="l" rtl="0">
              <a:spcBef>
                <a:spcPts val="0"/>
              </a:spcBef>
              <a:buClr>
                <a:schemeClr val="dk1"/>
              </a:buClr>
              <a:buFont typeface="Calibri"/>
              <a:buNone/>
              <a:defRPr sz="2000" b="1"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63" name="Shape 63"/>
          <p:cNvSpPr>
            <a:spLocks noGrp="1"/>
          </p:cNvSpPr>
          <p:nvPr>
            <p:ph type="pic" idx="2"/>
          </p:nvPr>
        </p:nvSpPr>
        <p:spPr>
          <a:xfrm>
            <a:off x="1792288" y="612775"/>
            <a:ext cx="5486399" cy="4114800"/>
          </a:xfrm>
          <a:prstGeom prst="rect">
            <a:avLst/>
          </a:prstGeom>
          <a:noFill/>
          <a:ln>
            <a:noFill/>
          </a:ln>
        </p:spPr>
        <p:txBody>
          <a:bodyPr lIns="91425" tIns="91425" rIns="91425" bIns="91425" anchor="t" anchorCtr="0"/>
          <a:lstStyle>
            <a:lvl1pPr marL="0" marR="0" lvl="0" indent="0" algn="l" rtl="0">
              <a:spcBef>
                <a:spcPts val="640"/>
              </a:spcBef>
              <a:buClr>
                <a:schemeClr val="dk1"/>
              </a:buClr>
              <a:buFont typeface="Arial"/>
              <a:buNone/>
              <a:defRPr sz="3200" b="0" i="0" u="none" strike="noStrike" cap="none">
                <a:solidFill>
                  <a:schemeClr val="dk1"/>
                </a:solidFill>
                <a:latin typeface="Calibri"/>
                <a:ea typeface="Calibri"/>
                <a:cs typeface="Calibri"/>
                <a:sym typeface="Calibri"/>
              </a:defRPr>
            </a:lvl1pPr>
            <a:lvl2pPr marL="457200" marR="0" lvl="1" indent="0" algn="l" rtl="0">
              <a:spcBef>
                <a:spcPts val="560"/>
              </a:spcBef>
              <a:buClr>
                <a:schemeClr val="dk1"/>
              </a:buClr>
              <a:buFont typeface="Arial"/>
              <a:buNone/>
              <a:defRPr sz="2800" b="0" i="0" u="none" strike="noStrike" cap="none">
                <a:solidFill>
                  <a:schemeClr val="dk1"/>
                </a:solidFill>
                <a:latin typeface="Calibri"/>
                <a:ea typeface="Calibri"/>
                <a:cs typeface="Calibri"/>
                <a:sym typeface="Calibri"/>
              </a:defRPr>
            </a:lvl2pPr>
            <a:lvl3pPr marL="914400" marR="0" lvl="2" indent="0" algn="l" rtl="0">
              <a:spcBef>
                <a:spcPts val="480"/>
              </a:spcBef>
              <a:buClr>
                <a:schemeClr val="dk1"/>
              </a:buClr>
              <a:buFont typeface="Arial"/>
              <a:buNone/>
              <a:defRPr sz="2400" b="0" i="0" u="none" strike="noStrike" cap="none">
                <a:solidFill>
                  <a:schemeClr val="dk1"/>
                </a:solidFill>
                <a:latin typeface="Calibri"/>
                <a:ea typeface="Calibri"/>
                <a:cs typeface="Calibri"/>
                <a:sym typeface="Calibri"/>
              </a:defRPr>
            </a:lvl3pPr>
            <a:lvl4pPr marL="1371600" marR="0" lvl="3" indent="0" algn="l" rtl="0">
              <a:spcBef>
                <a:spcPts val="400"/>
              </a:spcBef>
              <a:buClr>
                <a:schemeClr val="dk1"/>
              </a:buClr>
              <a:buFont typeface="Arial"/>
              <a:buNone/>
              <a:defRPr sz="2000" b="0" i="0" u="none" strike="noStrike" cap="none">
                <a:solidFill>
                  <a:schemeClr val="dk1"/>
                </a:solidFill>
                <a:latin typeface="Calibri"/>
                <a:ea typeface="Calibri"/>
                <a:cs typeface="Calibri"/>
                <a:sym typeface="Calibri"/>
              </a:defRPr>
            </a:lvl4pPr>
            <a:lvl5pPr marL="1828800" marR="0" lvl="4" indent="0" algn="l" rtl="0">
              <a:spcBef>
                <a:spcPts val="400"/>
              </a:spcBef>
              <a:buClr>
                <a:schemeClr val="dk1"/>
              </a:buClr>
              <a:buFont typeface="Arial"/>
              <a:buNone/>
              <a:defRPr sz="2000" b="0" i="0" u="none" strike="noStrike" cap="none">
                <a:solidFill>
                  <a:schemeClr val="dk1"/>
                </a:solidFill>
                <a:latin typeface="Calibri"/>
                <a:ea typeface="Calibri"/>
                <a:cs typeface="Calibri"/>
                <a:sym typeface="Calibri"/>
              </a:defRPr>
            </a:lvl5pPr>
            <a:lvl6pPr marL="2286000" marR="0" lvl="5" indent="0" algn="l" rtl="0">
              <a:spcBef>
                <a:spcPts val="400"/>
              </a:spcBef>
              <a:buClr>
                <a:schemeClr val="dk1"/>
              </a:buClr>
              <a:buFont typeface="Arial"/>
              <a:buNone/>
              <a:defRPr sz="2000" b="0" i="0" u="none" strike="noStrike" cap="none">
                <a:solidFill>
                  <a:schemeClr val="dk1"/>
                </a:solidFill>
                <a:latin typeface="Calibri"/>
                <a:ea typeface="Calibri"/>
                <a:cs typeface="Calibri"/>
                <a:sym typeface="Calibri"/>
              </a:defRPr>
            </a:lvl6pPr>
            <a:lvl7pPr marL="2743200" marR="0" lvl="6" indent="0" algn="l" rtl="0">
              <a:spcBef>
                <a:spcPts val="400"/>
              </a:spcBef>
              <a:buClr>
                <a:schemeClr val="dk1"/>
              </a:buClr>
              <a:buFont typeface="Arial"/>
              <a:buNone/>
              <a:defRPr sz="2000" b="0" i="0" u="none" strike="noStrike" cap="none">
                <a:solidFill>
                  <a:schemeClr val="dk1"/>
                </a:solidFill>
                <a:latin typeface="Calibri"/>
                <a:ea typeface="Calibri"/>
                <a:cs typeface="Calibri"/>
                <a:sym typeface="Calibri"/>
              </a:defRPr>
            </a:lvl7pPr>
            <a:lvl8pPr marL="3200400" marR="0" lvl="7" indent="0" algn="l" rtl="0">
              <a:spcBef>
                <a:spcPts val="400"/>
              </a:spcBef>
              <a:buClr>
                <a:schemeClr val="dk1"/>
              </a:buClr>
              <a:buFont typeface="Arial"/>
              <a:buNone/>
              <a:defRPr sz="2000" b="0" i="0" u="none" strike="noStrike" cap="none">
                <a:solidFill>
                  <a:schemeClr val="dk1"/>
                </a:solidFill>
                <a:latin typeface="Calibri"/>
                <a:ea typeface="Calibri"/>
                <a:cs typeface="Calibri"/>
                <a:sym typeface="Calibri"/>
              </a:defRPr>
            </a:lvl8pPr>
            <a:lvl9pPr marL="3657600" marR="0" lvl="8" indent="0" algn="l" rtl="0">
              <a:spcBef>
                <a:spcPts val="400"/>
              </a:spcBef>
              <a:buClr>
                <a:schemeClr val="dk1"/>
              </a:buClr>
              <a:buFont typeface="Arial"/>
              <a:buNone/>
              <a:defRPr sz="2000" b="0" i="0" u="none" strike="noStrike" cap="none">
                <a:solidFill>
                  <a:schemeClr val="dk1"/>
                </a:solidFill>
                <a:latin typeface="Calibri"/>
                <a:ea typeface="Calibri"/>
                <a:cs typeface="Calibri"/>
                <a:sym typeface="Calibri"/>
              </a:defRPr>
            </a:lvl9pPr>
          </a:lstStyle>
          <a:p>
            <a:endParaRPr/>
          </a:p>
        </p:txBody>
      </p:sp>
      <p:sp>
        <p:nvSpPr>
          <p:cNvPr id="64" name="Shape 64"/>
          <p:cNvSpPr txBox="1">
            <a:spLocks noGrp="1"/>
          </p:cNvSpPr>
          <p:nvPr>
            <p:ph type="body" idx="1"/>
          </p:nvPr>
        </p:nvSpPr>
        <p:spPr>
          <a:xfrm>
            <a:off x="1792288" y="5367337"/>
            <a:ext cx="5486399" cy="804861"/>
          </a:xfrm>
          <a:prstGeom prst="rect">
            <a:avLst/>
          </a:prstGeom>
          <a:noFill/>
          <a:ln>
            <a:noFill/>
          </a:ln>
        </p:spPr>
        <p:txBody>
          <a:bodyPr lIns="91425" tIns="91425" rIns="91425" bIns="91425" anchor="t" anchorCtr="0"/>
          <a:lstStyle>
            <a:lvl1pPr marL="0" marR="0" lvl="0" indent="0" algn="l" rtl="0">
              <a:spcBef>
                <a:spcPts val="280"/>
              </a:spcBef>
              <a:buClr>
                <a:schemeClr val="dk1"/>
              </a:buClr>
              <a:buFont typeface="Arial"/>
              <a:buNone/>
              <a:defRPr sz="1400" b="0" i="0" u="none" strike="noStrike" cap="none">
                <a:solidFill>
                  <a:schemeClr val="dk1"/>
                </a:solidFill>
                <a:latin typeface="Calibri"/>
                <a:ea typeface="Calibri"/>
                <a:cs typeface="Calibri"/>
                <a:sym typeface="Calibri"/>
              </a:defRPr>
            </a:lvl1pPr>
            <a:lvl2pPr marL="457200" marR="0" lvl="1" indent="0" algn="l" rtl="0">
              <a:spcBef>
                <a:spcPts val="240"/>
              </a:spcBef>
              <a:buClr>
                <a:schemeClr val="dk1"/>
              </a:buClr>
              <a:buFont typeface="Arial"/>
              <a:buNone/>
              <a:defRPr sz="1200" b="0" i="0" u="none" strike="noStrike" cap="none">
                <a:solidFill>
                  <a:schemeClr val="dk1"/>
                </a:solidFill>
                <a:latin typeface="Calibri"/>
                <a:ea typeface="Calibri"/>
                <a:cs typeface="Calibri"/>
                <a:sym typeface="Calibri"/>
              </a:defRPr>
            </a:lvl2pPr>
            <a:lvl3pPr marL="914400" marR="0" lvl="2" indent="0" algn="l" rtl="0">
              <a:spcBef>
                <a:spcPts val="200"/>
              </a:spcBef>
              <a:buClr>
                <a:schemeClr val="dk1"/>
              </a:buClr>
              <a:buFont typeface="Arial"/>
              <a:buNone/>
              <a:defRPr sz="1000" b="0" i="0" u="none" strike="noStrike" cap="none">
                <a:solidFill>
                  <a:schemeClr val="dk1"/>
                </a:solidFill>
                <a:latin typeface="Calibri"/>
                <a:ea typeface="Calibri"/>
                <a:cs typeface="Calibri"/>
                <a:sym typeface="Calibri"/>
              </a:defRPr>
            </a:lvl3pPr>
            <a:lvl4pPr marL="1371600" marR="0" lvl="3" indent="0" algn="l" rtl="0">
              <a:spcBef>
                <a:spcPts val="180"/>
              </a:spcBef>
              <a:buClr>
                <a:schemeClr val="dk1"/>
              </a:buClr>
              <a:buFont typeface="Arial"/>
              <a:buNone/>
              <a:defRPr sz="900" b="0" i="0" u="none" strike="noStrike" cap="none">
                <a:solidFill>
                  <a:schemeClr val="dk1"/>
                </a:solidFill>
                <a:latin typeface="Calibri"/>
                <a:ea typeface="Calibri"/>
                <a:cs typeface="Calibri"/>
                <a:sym typeface="Calibri"/>
              </a:defRPr>
            </a:lvl4pPr>
            <a:lvl5pPr marL="1828800" marR="0" lvl="4" indent="0" algn="l" rtl="0">
              <a:spcBef>
                <a:spcPts val="180"/>
              </a:spcBef>
              <a:buClr>
                <a:schemeClr val="dk1"/>
              </a:buClr>
              <a:buFont typeface="Arial"/>
              <a:buNone/>
              <a:defRPr sz="900" b="0" i="0" u="none" strike="noStrike" cap="none">
                <a:solidFill>
                  <a:schemeClr val="dk1"/>
                </a:solidFill>
                <a:latin typeface="Calibri"/>
                <a:ea typeface="Calibri"/>
                <a:cs typeface="Calibri"/>
                <a:sym typeface="Calibri"/>
              </a:defRPr>
            </a:lvl5pPr>
            <a:lvl6pPr marL="2286000" marR="0" lvl="5" indent="0" algn="l" rtl="0">
              <a:spcBef>
                <a:spcPts val="180"/>
              </a:spcBef>
              <a:buClr>
                <a:schemeClr val="dk1"/>
              </a:buClr>
              <a:buFont typeface="Arial"/>
              <a:buNone/>
              <a:defRPr sz="900" b="0" i="0" u="none" strike="noStrike" cap="none">
                <a:solidFill>
                  <a:schemeClr val="dk1"/>
                </a:solidFill>
                <a:latin typeface="Calibri"/>
                <a:ea typeface="Calibri"/>
                <a:cs typeface="Calibri"/>
                <a:sym typeface="Calibri"/>
              </a:defRPr>
            </a:lvl6pPr>
            <a:lvl7pPr marL="2743200" marR="0" lvl="6" indent="0" algn="l" rtl="0">
              <a:spcBef>
                <a:spcPts val="180"/>
              </a:spcBef>
              <a:buClr>
                <a:schemeClr val="dk1"/>
              </a:buClr>
              <a:buFont typeface="Arial"/>
              <a:buNone/>
              <a:defRPr sz="900" b="0" i="0" u="none" strike="noStrike" cap="none">
                <a:solidFill>
                  <a:schemeClr val="dk1"/>
                </a:solidFill>
                <a:latin typeface="Calibri"/>
                <a:ea typeface="Calibri"/>
                <a:cs typeface="Calibri"/>
                <a:sym typeface="Calibri"/>
              </a:defRPr>
            </a:lvl7pPr>
            <a:lvl8pPr marL="3200400" marR="0" lvl="7" indent="0" algn="l" rtl="0">
              <a:spcBef>
                <a:spcPts val="180"/>
              </a:spcBef>
              <a:buClr>
                <a:schemeClr val="dk1"/>
              </a:buClr>
              <a:buFont typeface="Arial"/>
              <a:buNone/>
              <a:defRPr sz="900" b="0" i="0" u="none" strike="noStrike" cap="none">
                <a:solidFill>
                  <a:schemeClr val="dk1"/>
                </a:solidFill>
                <a:latin typeface="Calibri"/>
                <a:ea typeface="Calibri"/>
                <a:cs typeface="Calibri"/>
                <a:sym typeface="Calibri"/>
              </a:defRPr>
            </a:lvl8pPr>
            <a:lvl9pPr marL="3657600" marR="0" lvl="8" indent="0" algn="l" rtl="0">
              <a:spcBef>
                <a:spcPts val="180"/>
              </a:spcBef>
              <a:buClr>
                <a:schemeClr val="dk1"/>
              </a:buClr>
              <a:buFont typeface="Arial"/>
              <a:buNone/>
              <a:defRPr sz="900" b="0" i="0" u="none" strike="noStrike" cap="none">
                <a:solidFill>
                  <a:schemeClr val="dk1"/>
                </a:solidFill>
                <a:latin typeface="Calibri"/>
                <a:ea typeface="Calibri"/>
                <a:cs typeface="Calibri"/>
                <a:sym typeface="Calibri"/>
              </a:defRPr>
            </a:lvl9pPr>
          </a:lstStyle>
          <a:p>
            <a:endParaRPr/>
          </a:p>
        </p:txBody>
      </p:sp>
      <p:sp>
        <p:nvSpPr>
          <p:cNvPr id="65" name="Shape 65"/>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buNone/>
              <a:defRPr sz="12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66" name="Shape 66"/>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buNone/>
              <a:defRPr sz="12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67" name="Shape 67"/>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GB" sz="1200">
                <a:solidFill>
                  <a:srgbClr val="888888"/>
                </a:solidFill>
                <a:latin typeface="Calibri"/>
                <a:ea typeface="Calibri"/>
                <a:cs typeface="Calibri"/>
                <a:sym typeface="Calibri"/>
              </a:rPr>
              <a:t>‹#›</a:t>
            </a:fld>
            <a:endParaRPr lang="en-GB" sz="1200">
              <a:solidFill>
                <a:srgbClr val="888888"/>
              </a:solidFill>
              <a:latin typeface="Calibri"/>
              <a:ea typeface="Calibri"/>
              <a:cs typeface="Calibri"/>
              <a:sym typeface="Calibri"/>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cSld name="Title and Vertical Text">
    <p:spTree>
      <p:nvGrpSpPr>
        <p:cNvPr id="1" name="Shape 68"/>
        <p:cNvGrpSpPr/>
        <p:nvPr/>
      </p:nvGrpSpPr>
      <p:grpSpPr>
        <a:xfrm>
          <a:off x="0" y="0"/>
          <a:ext cx="0" cy="0"/>
          <a:chOff x="0" y="0"/>
          <a:chExt cx="0" cy="0"/>
        </a:xfrm>
      </p:grpSpPr>
      <p:sp>
        <p:nvSpPr>
          <p:cNvPr id="69" name="Shape 69"/>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marL="0" marR="0" lvl="0" indent="0" algn="ctr" rtl="0">
              <a:spcBef>
                <a:spcPts val="0"/>
              </a:spcBef>
              <a:buClr>
                <a:schemeClr val="dk1"/>
              </a:buClr>
              <a:buFont typeface="Calibri"/>
              <a:buNone/>
              <a:defRPr sz="4400"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70" name="Shape 70"/>
          <p:cNvSpPr txBox="1">
            <a:spLocks noGrp="1"/>
          </p:cNvSpPr>
          <p:nvPr>
            <p:ph type="body" idx="1"/>
          </p:nvPr>
        </p:nvSpPr>
        <p:spPr>
          <a:xfrm rot="5400000">
            <a:off x="2309018" y="-251618"/>
            <a:ext cx="4525963" cy="8229600"/>
          </a:xfrm>
          <a:prstGeom prst="rect">
            <a:avLst/>
          </a:prstGeom>
          <a:noFill/>
          <a:ln>
            <a:noFill/>
          </a:ln>
        </p:spPr>
        <p:txBody>
          <a:bodyPr lIns="91425" tIns="91425" rIns="91425" bIns="91425" anchor="t" anchorCtr="0"/>
          <a:lstStyle>
            <a:lvl1pPr marL="342900" marR="0" lvl="0" indent="-139700" algn="l" rtl="0">
              <a:spcBef>
                <a:spcPts val="640"/>
              </a:spcBef>
              <a:buClr>
                <a:schemeClr val="dk1"/>
              </a:buClr>
              <a:buSzPct val="100000"/>
              <a:buFont typeface="Arial"/>
              <a:buChar char="•"/>
              <a:defRPr sz="3200" b="0" i="0" u="none" strike="noStrike" cap="none">
                <a:solidFill>
                  <a:schemeClr val="dk1"/>
                </a:solidFill>
                <a:latin typeface="Calibri"/>
                <a:ea typeface="Calibri"/>
                <a:cs typeface="Calibri"/>
                <a:sym typeface="Calibri"/>
              </a:defRPr>
            </a:lvl1pPr>
            <a:lvl2pPr marL="742950" marR="0" lvl="1" indent="-107950" algn="l" rtl="0">
              <a:spcBef>
                <a:spcPts val="560"/>
              </a:spcBef>
              <a:buClr>
                <a:schemeClr val="dk1"/>
              </a:buClr>
              <a:buSzPct val="100000"/>
              <a:buFont typeface="Arial"/>
              <a:buChar char="–"/>
              <a:defRPr sz="2800" b="0" i="0" u="none" strike="noStrike" cap="none">
                <a:solidFill>
                  <a:schemeClr val="dk1"/>
                </a:solidFill>
                <a:latin typeface="Calibri"/>
                <a:ea typeface="Calibri"/>
                <a:cs typeface="Calibri"/>
                <a:sym typeface="Calibri"/>
              </a:defRPr>
            </a:lvl2pPr>
            <a:lvl3pPr marL="1143000" marR="0" lvl="2" indent="-76200" algn="l" rtl="0">
              <a:spcBef>
                <a:spcPts val="480"/>
              </a:spcBef>
              <a:buClr>
                <a:schemeClr val="dk1"/>
              </a:buClr>
              <a:buSzPct val="100000"/>
              <a:buFont typeface="Arial"/>
              <a:buChar char="•"/>
              <a:defRPr sz="2400" b="0" i="0" u="none" strike="noStrike" cap="none">
                <a:solidFill>
                  <a:schemeClr val="dk1"/>
                </a:solidFill>
                <a:latin typeface="Calibri"/>
                <a:ea typeface="Calibri"/>
                <a:cs typeface="Calibri"/>
                <a:sym typeface="Calibri"/>
              </a:defRPr>
            </a:lvl3pPr>
            <a:lvl4pPr marL="1600200" marR="0" lvl="3"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4pPr>
            <a:lvl5pPr marL="2057400" marR="0" lvl="4"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71" name="Shape 71"/>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buNone/>
              <a:defRPr sz="12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72" name="Shape 72"/>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buNone/>
              <a:defRPr sz="12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73" name="Shape 73"/>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GB" sz="1200">
                <a:solidFill>
                  <a:srgbClr val="888888"/>
                </a:solidFill>
                <a:latin typeface="Calibri"/>
                <a:ea typeface="Calibri"/>
                <a:cs typeface="Calibri"/>
                <a:sym typeface="Calibri"/>
              </a:rPr>
              <a:t>‹#›</a:t>
            </a:fld>
            <a:endParaRPr lang="en-GB" sz="1200">
              <a:solidFill>
                <a:srgbClr val="888888"/>
              </a:solidFill>
              <a:latin typeface="Calibri"/>
              <a:ea typeface="Calibri"/>
              <a:cs typeface="Calibri"/>
              <a:sym typeface="Calibri"/>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cSld name="Vertical Title and Text">
    <p:spTree>
      <p:nvGrpSpPr>
        <p:cNvPr id="1" name="Shape 74"/>
        <p:cNvGrpSpPr/>
        <p:nvPr/>
      </p:nvGrpSpPr>
      <p:grpSpPr>
        <a:xfrm>
          <a:off x="0" y="0"/>
          <a:ext cx="0" cy="0"/>
          <a:chOff x="0" y="0"/>
          <a:chExt cx="0" cy="0"/>
        </a:xfrm>
      </p:grpSpPr>
      <p:sp>
        <p:nvSpPr>
          <p:cNvPr id="75" name="Shape 75"/>
          <p:cNvSpPr txBox="1">
            <a:spLocks noGrp="1"/>
          </p:cNvSpPr>
          <p:nvPr>
            <p:ph type="title"/>
          </p:nvPr>
        </p:nvSpPr>
        <p:spPr>
          <a:xfrm rot="5400000">
            <a:off x="4732337" y="2171700"/>
            <a:ext cx="5851525" cy="2057400"/>
          </a:xfrm>
          <a:prstGeom prst="rect">
            <a:avLst/>
          </a:prstGeom>
          <a:noFill/>
          <a:ln>
            <a:noFill/>
          </a:ln>
        </p:spPr>
        <p:txBody>
          <a:bodyPr lIns="91425" tIns="91425" rIns="91425" bIns="91425" anchor="ctr" anchorCtr="0"/>
          <a:lstStyle>
            <a:lvl1pPr marL="0" marR="0" lvl="0" indent="0" algn="ctr" rtl="0">
              <a:spcBef>
                <a:spcPts val="0"/>
              </a:spcBef>
              <a:buClr>
                <a:schemeClr val="dk1"/>
              </a:buClr>
              <a:buFont typeface="Calibri"/>
              <a:buNone/>
              <a:defRPr sz="4400"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76" name="Shape 76"/>
          <p:cNvSpPr txBox="1">
            <a:spLocks noGrp="1"/>
          </p:cNvSpPr>
          <p:nvPr>
            <p:ph type="body" idx="1"/>
          </p:nvPr>
        </p:nvSpPr>
        <p:spPr>
          <a:xfrm rot="5400000">
            <a:off x="541337" y="190500"/>
            <a:ext cx="5851525" cy="6019799"/>
          </a:xfrm>
          <a:prstGeom prst="rect">
            <a:avLst/>
          </a:prstGeom>
          <a:noFill/>
          <a:ln>
            <a:noFill/>
          </a:ln>
        </p:spPr>
        <p:txBody>
          <a:bodyPr lIns="91425" tIns="91425" rIns="91425" bIns="91425" anchor="t" anchorCtr="0"/>
          <a:lstStyle>
            <a:lvl1pPr marL="342900" marR="0" lvl="0" indent="-139700" algn="l" rtl="0">
              <a:spcBef>
                <a:spcPts val="640"/>
              </a:spcBef>
              <a:buClr>
                <a:schemeClr val="dk1"/>
              </a:buClr>
              <a:buSzPct val="100000"/>
              <a:buFont typeface="Arial"/>
              <a:buChar char="•"/>
              <a:defRPr sz="3200" b="0" i="0" u="none" strike="noStrike" cap="none">
                <a:solidFill>
                  <a:schemeClr val="dk1"/>
                </a:solidFill>
                <a:latin typeface="Calibri"/>
                <a:ea typeface="Calibri"/>
                <a:cs typeface="Calibri"/>
                <a:sym typeface="Calibri"/>
              </a:defRPr>
            </a:lvl1pPr>
            <a:lvl2pPr marL="742950" marR="0" lvl="1" indent="-107950" algn="l" rtl="0">
              <a:spcBef>
                <a:spcPts val="560"/>
              </a:spcBef>
              <a:buClr>
                <a:schemeClr val="dk1"/>
              </a:buClr>
              <a:buSzPct val="100000"/>
              <a:buFont typeface="Arial"/>
              <a:buChar char="–"/>
              <a:defRPr sz="2800" b="0" i="0" u="none" strike="noStrike" cap="none">
                <a:solidFill>
                  <a:schemeClr val="dk1"/>
                </a:solidFill>
                <a:latin typeface="Calibri"/>
                <a:ea typeface="Calibri"/>
                <a:cs typeface="Calibri"/>
                <a:sym typeface="Calibri"/>
              </a:defRPr>
            </a:lvl2pPr>
            <a:lvl3pPr marL="1143000" marR="0" lvl="2" indent="-76200" algn="l" rtl="0">
              <a:spcBef>
                <a:spcPts val="480"/>
              </a:spcBef>
              <a:buClr>
                <a:schemeClr val="dk1"/>
              </a:buClr>
              <a:buSzPct val="100000"/>
              <a:buFont typeface="Arial"/>
              <a:buChar char="•"/>
              <a:defRPr sz="2400" b="0" i="0" u="none" strike="noStrike" cap="none">
                <a:solidFill>
                  <a:schemeClr val="dk1"/>
                </a:solidFill>
                <a:latin typeface="Calibri"/>
                <a:ea typeface="Calibri"/>
                <a:cs typeface="Calibri"/>
                <a:sym typeface="Calibri"/>
              </a:defRPr>
            </a:lvl3pPr>
            <a:lvl4pPr marL="1600200" marR="0" lvl="3"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4pPr>
            <a:lvl5pPr marL="2057400" marR="0" lvl="4"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77" name="Shape 77"/>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buNone/>
              <a:defRPr sz="12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78" name="Shape 78"/>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buNone/>
              <a:defRPr sz="1200">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79" name="Shape 79"/>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GB" sz="1200">
                <a:solidFill>
                  <a:srgbClr val="888888"/>
                </a:solidFill>
                <a:latin typeface="Calibri"/>
                <a:ea typeface="Calibri"/>
                <a:cs typeface="Calibri"/>
                <a:sym typeface="Calibri"/>
              </a:rPr>
              <a:t>‹#›</a:t>
            </a:fld>
            <a:endParaRPr lang="en-GB" sz="1200">
              <a:solidFill>
                <a:srgbClr val="888888"/>
              </a:solidFill>
              <a:latin typeface="Calibri"/>
              <a:ea typeface="Calibri"/>
              <a:cs typeface="Calibri"/>
              <a:sym typeface="Calibri"/>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marL="0" marR="0" lvl="0" indent="0" algn="ctr" rtl="0">
              <a:spcBef>
                <a:spcPts val="0"/>
              </a:spcBef>
              <a:buClr>
                <a:schemeClr val="dk1"/>
              </a:buClr>
              <a:buFont typeface="Calibri"/>
              <a:buNone/>
              <a:defRPr sz="4400"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7" name="Shape 7"/>
          <p:cNvSpPr txBox="1">
            <a:spLocks noGrp="1"/>
          </p:cNvSpPr>
          <p:nvPr>
            <p:ph type="body" idx="1"/>
          </p:nvPr>
        </p:nvSpPr>
        <p:spPr>
          <a:xfrm>
            <a:off x="457200" y="1600200"/>
            <a:ext cx="8229600" cy="4525963"/>
          </a:xfrm>
          <a:prstGeom prst="rect">
            <a:avLst/>
          </a:prstGeom>
          <a:noFill/>
          <a:ln>
            <a:noFill/>
          </a:ln>
        </p:spPr>
        <p:txBody>
          <a:bodyPr lIns="91425" tIns="91425" rIns="91425" bIns="91425" anchor="t" anchorCtr="0"/>
          <a:lstStyle>
            <a:lvl1pPr marL="342900" marR="0" lvl="0" indent="-139700" algn="l" rtl="0">
              <a:spcBef>
                <a:spcPts val="640"/>
              </a:spcBef>
              <a:buClr>
                <a:schemeClr val="dk1"/>
              </a:buClr>
              <a:buSzPct val="100000"/>
              <a:buFont typeface="Arial"/>
              <a:buChar char="•"/>
              <a:defRPr sz="3200" b="0" i="0" u="none" strike="noStrike" cap="none">
                <a:solidFill>
                  <a:schemeClr val="dk1"/>
                </a:solidFill>
                <a:latin typeface="Calibri"/>
                <a:ea typeface="Calibri"/>
                <a:cs typeface="Calibri"/>
                <a:sym typeface="Calibri"/>
              </a:defRPr>
            </a:lvl1pPr>
            <a:lvl2pPr marL="742950" marR="0" lvl="1" indent="-107950" algn="l" rtl="0">
              <a:spcBef>
                <a:spcPts val="560"/>
              </a:spcBef>
              <a:buClr>
                <a:schemeClr val="dk1"/>
              </a:buClr>
              <a:buSzPct val="100000"/>
              <a:buFont typeface="Arial"/>
              <a:buChar char="–"/>
              <a:defRPr sz="2800" b="0" i="0" u="none" strike="noStrike" cap="none">
                <a:solidFill>
                  <a:schemeClr val="dk1"/>
                </a:solidFill>
                <a:latin typeface="Calibri"/>
                <a:ea typeface="Calibri"/>
                <a:cs typeface="Calibri"/>
                <a:sym typeface="Calibri"/>
              </a:defRPr>
            </a:lvl2pPr>
            <a:lvl3pPr marL="1143000" marR="0" lvl="2" indent="-76200" algn="l" rtl="0">
              <a:spcBef>
                <a:spcPts val="480"/>
              </a:spcBef>
              <a:buClr>
                <a:schemeClr val="dk1"/>
              </a:buClr>
              <a:buSzPct val="100000"/>
              <a:buFont typeface="Arial"/>
              <a:buChar char="•"/>
              <a:defRPr sz="2400" b="0" i="0" u="none" strike="noStrike" cap="none">
                <a:solidFill>
                  <a:schemeClr val="dk1"/>
                </a:solidFill>
                <a:latin typeface="Calibri"/>
                <a:ea typeface="Calibri"/>
                <a:cs typeface="Calibri"/>
                <a:sym typeface="Calibri"/>
              </a:defRPr>
            </a:lvl3pPr>
            <a:lvl4pPr marL="1600200" marR="0" lvl="3"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4pPr>
            <a:lvl5pPr marL="2057400" marR="0" lvl="4"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8" name="Shape 8"/>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9" name="Shape 9"/>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10" name="Shape 10"/>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GB" sz="1200" b="0" i="0" u="none" strike="noStrike" cap="none">
                <a:solidFill>
                  <a:srgbClr val="888888"/>
                </a:solidFill>
                <a:latin typeface="Calibri"/>
                <a:ea typeface="Calibri"/>
                <a:cs typeface="Calibri"/>
                <a:sym typeface="Calibri"/>
              </a:rPr>
              <a:t>‹#›</a:t>
            </a:fld>
            <a:endParaRPr lang="en-GB" sz="1200" b="0" i="0" u="none" strike="noStrike" cap="none">
              <a:solidFill>
                <a:srgbClr val="888888"/>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www.thescienceteacher.co.uk"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www.google.co.uk/url?sa=i&amp;rct=j&amp;q=&amp;esrc=s&amp;source=images&amp;cd=&amp;cad=rja&amp;uact=8&amp;ved=0ahUKEwjzsc22v7vNAhVJAsAKHb5xDuoQjRwIBw&amp;url=http://www.lifebuzz.com/microscope/&amp;psig=AFQjCNHjXUnYOrk-Uih38ucva1sSMhsMyQ&amp;ust=1466680129320475"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gif"/></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20553" y="5984123"/>
            <a:ext cx="8102894" cy="307777"/>
          </a:xfrm>
          <a:prstGeom prst="rect">
            <a:avLst/>
          </a:prstGeom>
        </p:spPr>
        <p:txBody>
          <a:bodyPr wrap="square">
            <a:spAutoFit/>
          </a:bodyPr>
          <a:lstStyle/>
          <a:p>
            <a:r>
              <a:rPr lang="en-US" dirty="0">
                <a:solidFill>
                  <a:srgbClr val="008000"/>
                </a:solidFill>
                <a:latin typeface="Cambria" panose="02040503050406030204" pitchFamily="18" charset="0"/>
                <a:cs typeface="Cambria"/>
                <a:hlinkClick r:id="rId2"/>
              </a:rPr>
              <a:t>www.thescienceteacher.co.uk</a:t>
            </a:r>
            <a:r>
              <a:rPr lang="en-US" dirty="0">
                <a:solidFill>
                  <a:srgbClr val="008000"/>
                </a:solidFill>
                <a:latin typeface="Cambria" panose="02040503050406030204" pitchFamily="18" charset="0"/>
                <a:ea typeface="Cambria"/>
                <a:cs typeface="Times New Roman"/>
              </a:rPr>
              <a:t>  </a:t>
            </a:r>
            <a:r>
              <a:rPr lang="en-GB" dirty="0">
                <a:latin typeface="Cambria" panose="02040503050406030204" pitchFamily="18" charset="0"/>
                <a:ea typeface="Cambria"/>
                <a:cs typeface="Times New Roman"/>
              </a:rPr>
              <a:t>| resources for science teachers who like to think </a:t>
            </a:r>
            <a:endParaRPr lang="en-US" dirty="0">
              <a:latin typeface="Cambria" panose="02040503050406030204" pitchFamily="18" charset="0"/>
            </a:endParaRPr>
          </a:p>
        </p:txBody>
      </p:sp>
      <p:graphicFrame>
        <p:nvGraphicFramePr>
          <p:cNvPr id="5" name="Table 4"/>
          <p:cNvGraphicFramePr>
            <a:graphicFrameLocks noGrp="1"/>
          </p:cNvGraphicFramePr>
          <p:nvPr>
            <p:extLst>
              <p:ext uri="{D42A27DB-BD31-4B8C-83A1-F6EECF244321}">
                <p14:modId xmlns:p14="http://schemas.microsoft.com/office/powerpoint/2010/main" val="671975958"/>
              </p:ext>
            </p:extLst>
          </p:nvPr>
        </p:nvGraphicFramePr>
        <p:xfrm>
          <a:off x="703049" y="947648"/>
          <a:ext cx="8102896" cy="2407920"/>
        </p:xfrm>
        <a:graphic>
          <a:graphicData uri="http://schemas.openxmlformats.org/drawingml/2006/table">
            <a:tbl>
              <a:tblPr firstRow="1" bandRow="1">
                <a:tableStyleId>{9D7B26C5-4107-4FEC-AEDC-1716B250A1EF}</a:tableStyleId>
              </a:tblPr>
              <a:tblGrid>
                <a:gridCol w="1371076"/>
                <a:gridCol w="2492808"/>
                <a:gridCol w="1040397"/>
                <a:gridCol w="3198615"/>
              </a:tblGrid>
              <a:tr h="369197">
                <a:tc>
                  <a:txBody>
                    <a:bodyPr/>
                    <a:lstStyle/>
                    <a:p>
                      <a:r>
                        <a:rPr lang="en-US" b="1" dirty="0">
                          <a:solidFill>
                            <a:srgbClr val="008000"/>
                          </a:solidFill>
                          <a:latin typeface="Cambria"/>
                          <a:cs typeface="Cambria"/>
                        </a:rPr>
                        <a:t>Topic</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b="0" dirty="0" smtClean="0">
                          <a:latin typeface="Cambria"/>
                          <a:cs typeface="Cambria"/>
                        </a:rPr>
                        <a:t>Conservation of mass</a:t>
                      </a:r>
                      <a:endParaRPr lang="en-US" b="0" dirty="0">
                        <a:latin typeface="Cambria"/>
                        <a:cs typeface="Cambria"/>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dirty="0" smtClean="0">
                          <a:solidFill>
                            <a:srgbClr val="008000"/>
                          </a:solidFill>
                          <a:latin typeface="Cambria"/>
                          <a:cs typeface="Cambria"/>
                        </a:rPr>
                        <a:t>Level</a:t>
                      </a:r>
                      <a:endParaRPr lang="en-US" dirty="0">
                        <a:solidFill>
                          <a:srgbClr val="008000"/>
                        </a:solidFill>
                        <a:latin typeface="Cambria"/>
                        <a:cs typeface="Cambria"/>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b="0" dirty="0" smtClean="0">
                          <a:latin typeface="Cambria"/>
                          <a:cs typeface="Cambria"/>
                        </a:rPr>
                        <a:t>Key</a:t>
                      </a:r>
                      <a:r>
                        <a:rPr lang="en-US" b="0" baseline="0" dirty="0" smtClean="0">
                          <a:latin typeface="Cambria"/>
                          <a:cs typeface="Cambria"/>
                        </a:rPr>
                        <a:t> Stage 3</a:t>
                      </a:r>
                      <a:r>
                        <a:rPr lang="en-US" b="0" dirty="0" smtClean="0">
                          <a:latin typeface="Cambria"/>
                          <a:cs typeface="Cambria"/>
                        </a:rPr>
                        <a:t> (or any course for students aged 11-14)</a:t>
                      </a:r>
                      <a:r>
                        <a:rPr lang="en-US" b="0" baseline="0" dirty="0" smtClean="0">
                          <a:latin typeface="Cambria"/>
                          <a:cs typeface="Cambria"/>
                        </a:rPr>
                        <a:t> </a:t>
                      </a:r>
                      <a:endParaRPr lang="en-US" b="0" dirty="0">
                        <a:latin typeface="Cambria"/>
                        <a:cs typeface="Cambria"/>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816011">
                <a:tc>
                  <a:txBody>
                    <a:bodyPr/>
                    <a:lstStyle/>
                    <a:p>
                      <a:r>
                        <a:rPr lang="en-US" b="1" dirty="0">
                          <a:solidFill>
                            <a:srgbClr val="008000"/>
                          </a:solidFill>
                          <a:latin typeface="Cambria"/>
                          <a:cs typeface="Cambria"/>
                        </a:rPr>
                        <a:t>Outcomes </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gridSpan="3">
                  <a:txBody>
                    <a:bodyPr/>
                    <a:lstStyle/>
                    <a:p>
                      <a:pPr marL="342900" indent="-342900">
                        <a:buFont typeface="+mj-lt"/>
                        <a:buAutoNum type="arabicPeriod"/>
                      </a:pPr>
                      <a:r>
                        <a:rPr lang="en-US" dirty="0" smtClean="0">
                          <a:latin typeface="Cambria"/>
                          <a:cs typeface="Cambria"/>
                        </a:rPr>
                        <a:t>Students</a:t>
                      </a:r>
                      <a:r>
                        <a:rPr lang="en-US" baseline="0" dirty="0" smtClean="0">
                          <a:latin typeface="Cambria"/>
                          <a:cs typeface="Cambria"/>
                        </a:rPr>
                        <a:t> understand the concept of conservation of mass</a:t>
                      </a:r>
                    </a:p>
                    <a:p>
                      <a:pPr marL="342900" indent="-342900">
                        <a:buFont typeface="+mj-lt"/>
                        <a:buAutoNum type="arabicPeriod"/>
                      </a:pPr>
                      <a:r>
                        <a:rPr lang="en-US" baseline="0" dirty="0" smtClean="0">
                          <a:latin typeface="Cambria"/>
                          <a:cs typeface="Cambria"/>
                        </a:rPr>
                        <a:t>Students can explain why the mass of products and reactants  may not always stay the same when chemical reactions involve gases</a:t>
                      </a:r>
                    </a:p>
                    <a:p>
                      <a:pPr marL="0" indent="0">
                        <a:buFont typeface="+mj-lt"/>
                        <a:buNone/>
                      </a:pPr>
                      <a:endParaRPr lang="en-US" baseline="0" dirty="0" smtClean="0">
                        <a:latin typeface="Cambria"/>
                        <a:cs typeface="Cambria"/>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r>
              <a:tr h="81601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dirty="0" smtClean="0">
                          <a:solidFill>
                            <a:srgbClr val="008000"/>
                          </a:solidFill>
                          <a:latin typeface="Cambria"/>
                          <a:cs typeface="Cambria"/>
                        </a:rPr>
                        <a:t>Information</a:t>
                      </a:r>
                      <a:r>
                        <a:rPr lang="en-US" b="1" baseline="0" dirty="0" smtClean="0">
                          <a:solidFill>
                            <a:srgbClr val="008000"/>
                          </a:solidFill>
                          <a:latin typeface="Cambria"/>
                          <a:cs typeface="Cambria"/>
                        </a:rPr>
                        <a:t> for teachers</a:t>
                      </a:r>
                      <a:endParaRPr lang="en-US" b="1" dirty="0" smtClean="0">
                        <a:solidFill>
                          <a:srgbClr val="008000"/>
                        </a:solidFill>
                        <a:latin typeface="Cambria"/>
                        <a:cs typeface="Cambria"/>
                      </a:endParaRPr>
                    </a:p>
                    <a:p>
                      <a:endParaRPr lang="en-US" b="1" dirty="0">
                        <a:solidFill>
                          <a:srgbClr val="008000"/>
                        </a:solidFill>
                        <a:latin typeface="Cambria"/>
                        <a:cs typeface="Cambria"/>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gridSpan="3">
                  <a:txBody>
                    <a:bodyPr/>
                    <a:lstStyle/>
                    <a:p>
                      <a:pPr marL="0" indent="0">
                        <a:buFont typeface="+mj-lt"/>
                        <a:buNone/>
                      </a:pPr>
                      <a:r>
                        <a:rPr lang="en-US" baseline="0" dirty="0" smtClean="0">
                          <a:latin typeface="Cambria"/>
                          <a:cs typeface="Cambria"/>
                        </a:rPr>
                        <a:t>This activity has been designed to get students thinking about conservation of mass. It would be ideal for 11 year olds when they first study chemical reactions.  The next step could be to write balanced equations.  You will need to demonstrate the reactions in slides 2 and 3. </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hMerge="1">
                  <a:txBody>
                    <a:bodyPr/>
                    <a:lstStyle/>
                    <a:p>
                      <a:endParaRPr lang="en-GB"/>
                    </a:p>
                  </a:txBody>
                  <a:tcPr/>
                </a:tc>
                <a:tc hMerge="1">
                  <a:txBody>
                    <a:bodyPr/>
                    <a:lstStyle/>
                    <a:p>
                      <a:endParaRPr lang="en-GB"/>
                    </a:p>
                  </a:txBody>
                  <a:tcPr/>
                </a:tc>
              </a:tr>
            </a:tbl>
          </a:graphicData>
        </a:graphic>
      </p:graphicFrame>
    </p:spTree>
    <p:extLst>
      <p:ext uri="{BB962C8B-B14F-4D97-AF65-F5344CB8AC3E}">
        <p14:creationId xmlns:p14="http://schemas.microsoft.com/office/powerpoint/2010/main" val="294066959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399" y="1166017"/>
            <a:ext cx="7839076" cy="5431335"/>
          </a:xfrm>
        </p:spPr>
        <p:txBody>
          <a:bodyPr vert="horz" lIns="91440" tIns="45720" rIns="91440" bIns="45720" rtlCol="0" anchor="t">
            <a:normAutofit fontScale="92500" lnSpcReduction="10000"/>
          </a:bodyPr>
          <a:lstStyle/>
          <a:p>
            <a:pPr marL="0" indent="0">
              <a:buNone/>
            </a:pPr>
            <a:r>
              <a:rPr lang="en-GB" sz="1800" dirty="0" smtClean="0">
                <a:latin typeface="Cambria" panose="02040503050406030204" pitchFamily="18" charset="0"/>
              </a:rPr>
              <a:t>When 5 grams of copper sulphate solution is added to 5 grams of  sodium hydroxide solution, solid copper hydroxide and sodium sulphate solution are formed.  </a:t>
            </a:r>
          </a:p>
          <a:p>
            <a:pPr marL="0" indent="0">
              <a:buNone/>
            </a:pPr>
            <a:endParaRPr lang="en-GB" sz="1800" dirty="0">
              <a:latin typeface="Cambria" panose="02040503050406030204" pitchFamily="18" charset="0"/>
            </a:endParaRPr>
          </a:p>
          <a:p>
            <a:pPr marL="0" indent="0">
              <a:buNone/>
            </a:pPr>
            <a:endParaRPr lang="en-GB" sz="1800" dirty="0" smtClean="0">
              <a:latin typeface="Cambria" panose="02040503050406030204" pitchFamily="18" charset="0"/>
            </a:endParaRPr>
          </a:p>
          <a:p>
            <a:pPr marL="0" indent="0">
              <a:buNone/>
            </a:pPr>
            <a:endParaRPr lang="en-GB" sz="1800" dirty="0" smtClean="0">
              <a:latin typeface="Cambria" panose="02040503050406030204" pitchFamily="18" charset="0"/>
            </a:endParaRPr>
          </a:p>
          <a:p>
            <a:pPr marL="0" indent="0">
              <a:buNone/>
            </a:pPr>
            <a:endParaRPr lang="en-GB" sz="1800" dirty="0">
              <a:latin typeface="Cambria" panose="02040503050406030204" pitchFamily="18" charset="0"/>
            </a:endParaRPr>
          </a:p>
          <a:p>
            <a:pPr marL="0" indent="0">
              <a:buNone/>
            </a:pPr>
            <a:endParaRPr lang="en-GB" sz="1800" dirty="0">
              <a:latin typeface="Cambria" panose="02040503050406030204" pitchFamily="18" charset="0"/>
            </a:endParaRPr>
          </a:p>
          <a:p>
            <a:pPr marL="0" indent="0">
              <a:buNone/>
            </a:pPr>
            <a:endParaRPr lang="en-GB" sz="1800" b="1" dirty="0" smtClean="0">
              <a:latin typeface="Cambria" panose="02040503050406030204" pitchFamily="18" charset="0"/>
            </a:endParaRPr>
          </a:p>
          <a:p>
            <a:pPr marL="0" indent="0">
              <a:buNone/>
            </a:pPr>
            <a:endParaRPr lang="en-GB" sz="1800" b="1" dirty="0" smtClean="0">
              <a:latin typeface="Cambria" panose="02040503050406030204" pitchFamily="18" charset="0"/>
            </a:endParaRPr>
          </a:p>
          <a:p>
            <a:pPr marL="0" indent="0">
              <a:buNone/>
            </a:pPr>
            <a:r>
              <a:rPr lang="en-GB" sz="1800" b="1" dirty="0" smtClean="0">
                <a:latin typeface="Cambria" panose="02040503050406030204" pitchFamily="18" charset="0"/>
              </a:rPr>
              <a:t>Which statement(s) are correct? Discuss in your pairs. </a:t>
            </a:r>
          </a:p>
          <a:p>
            <a:pPr marL="0" indent="0">
              <a:buNone/>
            </a:pPr>
            <a:endParaRPr lang="en-GB" sz="1800" dirty="0">
              <a:latin typeface="Cambria" panose="02040503050406030204" pitchFamily="18" charset="0"/>
            </a:endParaRPr>
          </a:p>
          <a:p>
            <a:pPr marL="546100" indent="-342900">
              <a:buFont typeface="+mj-lt"/>
              <a:buAutoNum type="alphaLcParenR"/>
            </a:pPr>
            <a:r>
              <a:rPr lang="en-GB" sz="1800" dirty="0" smtClean="0">
                <a:latin typeface="Cambria" panose="02040503050406030204" pitchFamily="18" charset="0"/>
              </a:rPr>
              <a:t>The products will have a greater mass than the reactants because a solid is made.</a:t>
            </a:r>
          </a:p>
          <a:p>
            <a:pPr marL="546100" indent="-342900">
              <a:buFont typeface="+mj-lt"/>
              <a:buAutoNum type="alphaLcParenR"/>
            </a:pPr>
            <a:r>
              <a:rPr lang="en-GB" sz="1800" dirty="0" smtClean="0">
                <a:latin typeface="Cambria" panose="02040503050406030204" pitchFamily="18" charset="0"/>
              </a:rPr>
              <a:t>The products and the reactants will have the same mass as they contain the same number of atoms.  The atoms are just arranged differently.</a:t>
            </a:r>
          </a:p>
          <a:p>
            <a:pPr marL="546100" indent="-342900">
              <a:buFont typeface="+mj-lt"/>
              <a:buAutoNum type="alphaLcParenR"/>
            </a:pPr>
            <a:r>
              <a:rPr lang="en-GB" sz="1800" dirty="0" smtClean="0">
                <a:latin typeface="Cambria" panose="02040503050406030204" pitchFamily="18" charset="0"/>
              </a:rPr>
              <a:t>The products will weigh less than the reactants because some of the reactants have been used up in the reaction.  </a:t>
            </a:r>
            <a:endParaRPr lang="en-GB" sz="1800" dirty="0">
              <a:latin typeface="Cambria" panose="02040503050406030204" pitchFamily="18" charset="0"/>
            </a:endParaRPr>
          </a:p>
        </p:txBody>
      </p:sp>
      <p:sp>
        <p:nvSpPr>
          <p:cNvPr id="4" name="AutoShape 2" descr="Image result for images under the microscope"/>
          <p:cNvSpPr>
            <a:spLocks noChangeAspect="1" noChangeArrowheads="1"/>
          </p:cNvSpPr>
          <p:nvPr/>
        </p:nvSpPr>
        <p:spPr bwMode="auto">
          <a:xfrm>
            <a:off x="0"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latin typeface="Cambria" panose="02040503050406030204" pitchFamily="18" charset="0"/>
            </a:endParaRPr>
          </a:p>
        </p:txBody>
      </p:sp>
      <p:sp>
        <p:nvSpPr>
          <p:cNvPr id="5" name="AutoShape 4" descr="data:image/jpeg;base64,/9j/4AAQSkZJRgABAQAAAQABAAD/2wCEAAkGBxMTEhUTExMVFhUXGSAYGRgYGBgYGBoaGBcXGB8ZHRkgHSggGh4lGx0WITEhJSkrLi4uFx8zODMtNygtLisBCgoKBQUFDgUFDisZExkrKysrKysrKysrKysrKysrKysrKysrKysrKysrKysrKysrKysrKysrKysrKysrKysrK//AABEIALgBEQMBIgACEQEDEQH/xAAcAAACAgMBAQAAAAAAAAAAAAAFBgMEAAIHAQj/xAA/EAABAgQFAgQEBAYBAwMFAAABAhEAAyExBAUSQVEiYQYTcYEykaGxQsHR8AcUFVLh8SMzcqJigpIWF0NTVP/EABQBAQAAAAAAAAAAAAAAAAAAAAD/xAAUEQEAAAAAAAAAAAAAAAAAAAAA/9oADAMBAAIRAxEAPwBHxnhmZISVS5oWLtTYX7wuT1TFkAO44vWkNeKzM19T8Ia4G1miTwnIKSqYpB+Jrdr7NAeZN4JlqQFTjMDgHSBW3MN8rw5hUygopGpviKS7+gPtFaRiVH4CEBNWCgCR6G/tBDA5nXRM0gE0W5e28BHmv8PsMqWZiVMQk7dLHZtvWOXZtkapJIUPoQK7VvSO04YpVTUrSqty1Nn29IEfxCwSJ0t5ZJIAcsCAGoAeXfeA5dgMpQodTueKRWzLLhLVpdwziCGGxYTRbgilKu0U8xxPmKKrCw9ID05cgJbS55MDJyTKV00gijMWDKS7bj84o4ucVlyG4gLsnMSG1JPNIt/15hVS7uKn9KQMkYlLALBpuIrz1laqJ7AQF/HeIZi30ul6EvUjiBkvEFKgriNFoIuCIK5Bkxnq1EdA+rflAWcNilTP+mkn1oIhORTFE9QJ3ADtDng5MqWLpo1mLOWt2JBeLvnJYhrBylhqclrAsQa3tAc6mZBOR1BiR+UUpc1afrzvHTJs9HIe3xJFhx63HaEPM1pM1ZTbUWgKhxkwtU033/YiFzvEqjGilQGhEF8iyNU87gA1ps3+op5Xh/MmAAsx4J+wjpuWny0slQL7KDknel4DbLPBeHYKKdb06SwIVRQO/pDJh/CeDKQnyifwXVqDfCq9h9Xgdh8cHfqGxptyB2glhsexHXs1fxDYvAUM4/htKUrVJUoqShygDSkGpork8Rz/ABcmZhm1y9KyKAqB0+o/WOz4LHKtqS1QamuwDvT7wB8eZVLnSzOloQVsEamGn/2kGpA3IgONILLSVf3OfnDAnFAO59DC/jEsSIiypGqaASdI2uH2p84Ahi8rnTCqYiWySaAkA/KI8mklOpKkkKeo3+X1howuLIcuUhJD9BqbFuX7RrnWF1p8xBOtIqCQ51V0kctaAoIQkggsQ363HPpCopZSSlKiA7X7xaxmaLUGZtjzZiPSK2CwK5qkgJUyizgEh4Anh8NKZil+7l/8RWxy1oUUBbjY7se8OOUeCyU/8qi5AOlPxU4PfvDMnwRh6lWo6wA772AtTvAcY0Rkdp/+2cn+5H1jyA41iMymKpQekN2U4xXlB9TH4i9fSEpaa0g3kk3/APGSsVdRIcPxAM0ye9Qkjh+OYKScxTMcr0SylIYAK6jYt33MAZeIWkhR6qFI1VHFPSJ5S0lhUFjqJ3OwEAzSelSQ5AuWNOoPXsY88Q4tf8oqVpSgqICVOwoXbsSIDSR0uFGvxAFrH4X+UVM/zkhkCqDyvqCv0aAXcXgJqBqUggHe4+cVsPK1LSk2JhqwOLT5MxKi4IPSam1G7vCxOlrSx0qHBIMAZ/lEKGjQAOQA/q8VJOVSwOoaiYrTMzXpICQCd3/KPMNmpSAFJJIo7s4+UBVzLBCWpgXBDiCeV4IIANCTu23f9YFYzEFZchuBwIs4XNQEhK3cb1O14AjnMpKpdqjeNspxwTIQlIDNX1gLjs2CksHchjXcbwPwuOKKXF2gHFWOLXrsSXvdLe28aLzS5cAkXTd93aFZeZHYfaJ8DgJs9WlyHsO/72gLuZ56apQoF6uAzc+5gKmZDZlHgxaeqckEOAa0HIJ9fpBKX/D8oWpKigv1IuzcO1bwCHrjVSoaMR4LnpLt0N8f4dViPnC3PwxSSOC0Ab8JhiSw9W4PpDaMSxLkhvh0sVP3O0JGQTmLFQANALE7w0ImHijA6QBUAvU3EAZRilADrJIBLC6SSzKLPX84vDEqqDLG3S5dNbV57wuCellWBdgkOQQa1U+1Ivy5pJXoWVMKqJIKkkpZwTy0A04fE1camAqlnoN234ghmWI1YZYISEs2lRZ9+kfhVzeFzDTWLhOmumjlrOCIzxTmgRh1pKvj6Q6dQSQX0mnwmA56sIC1lSNyAl6D9Yq4aahMxWkEOLC2/wAohy0a5wBA0u5G3pHU8Bj5E3DrkzpcvToLdIdJAoRuIBJw2JbSoayR0slTgPbUN4MIxSXKdUxbAkA1TyOq9IgThsKEFI1a2bzApjt+C3bmKaMY1CtfQWJSAAouzVqW5gAOeYcCfRmXW9HJ+n+Yd/D2DRJlizm4IUb8cbVhRxMwGcnUog6hUgaiSWLg89ocP5pjuTwaiAPy8QzUIAsEquBBLCYs0CQAbh9xdm5vWFGXO0lWpCtQFWUzd23DbRbk4kUC9VORUEOQGd2aAdP6kOfoYyFD+pft48gOa5NLHUoiu0S4qSVc1v8Av5wNkzShWpn7RanZsGokuefX9ICWXnCkOFMpiwG7c+0XBnKAC6PhuxFXgNIyta62f84gxOCVLOlV4Axjc/eXoSoij0G72PtFbCYRU9QUs+ndj9P8wOwWGK1gUpWsM+HmAL8pAciqmFEina5gC+EkeUAJcsrUoulIcBtypRs0FstE0AGboq/QEFt6EkOo/KKPnkCzJSHSpyQPUUr2i0mZpJ6SLKcOygLgextACPFGWy0tMQGCixSxABZ6P7wtTJYgxnuaeYoIS5Snc3P+oEjqUEi5LQFRYivMQIf8FlOHCdKkaizFVd96DmAXibLUSyFIoFbPbsB/mADZVkS57kEJSPxHc8ARmK8OrlqZagNwRVxzBLK8w0y2NGJA4rWKeMx5UoM5FTuXgI8oylXmlKkahyxt25joGRZbKU6UodQDqAcKJBoytxAnJMUEoCzKOn4rqBazV71g7IlqWJa0qTKDbK0sX/FUm0AXwEqYdMtYQUpDpo6mFSh96Rcy9SiVIMsoDAp0Ksl6udufaAxwc3z0+WtdFdLOQ25eCAxU7z0pLLSCQUjpUWF1NAE8Nh0KSpOrWiXQ6QC4UaauW/OEPxhkUiWglAWJb6gdIrd61N4dsLNlKm9HUsJcpbSkaauW+P5bRLmQVMQoKlSxpUymURq1BnazQHApa9CnH1hkwOMSoC+7iz+8VfFmFCJpDEEUqDt3t7CF5E9SDTl4B3lzFaQASAHANLm9bmkXZOkqT0sDRvZtTnvWE3D5+RQ2+x/OCWEzyav4Jblx6N2gHLDzQlKncb0epB5+UKPi3OzMUUhilqXpzv6xHnMzFEFWg6WqxNPbjd4WJilG8AQkLLBqb+8WTmU9m10vYVbmKeDJKR8oJ4bDk7QEh8UKQNC5YL2JAb1s8RyMc5KtRc0JBH0EXMyyFUyTqSHWioA3G4hPMsjkQBHMMUygzE92PzhowWL1oehJpyzcQhlMXctx5lHcjsYB3CwAQQSdqgMXq/NGi7LWSfiVrKiDUWIYde/+IB4TMEqq7EjdnrSCclthV3pf0aAsOf7vqI9jRj/d9oyARVRBqAUD3i9gsCqbaidz+g3hiwnh/DgdaSsuzkkPR6C1YCPBzRRreocAbNYuWiPxMpJCP7uxH7MMmHybDMB5TCwKSRfgvX/BhX8TZKZEwAKK0qDoO7ceogKOQJdauaNBTLcH5YLkqUtTqIqC4NHu36QAllUtbhxyLPBNGcpAoC/pAHtaUuSACQHdlJLUo3tAbOM61EoQaPdyR7cQJx2YLWGdk8frB3w+pMtjStS4eABBUaoxGhaVcGGLxYiU6FywAVA6gA1RvAHCYcTFhJtc+ggDuHzRJqFHkKS7i1SOHgbnua6+gK1NUkGh9RzDZgZ6UJCE6QBQClWq1H/Y7wH8U4GWR5qEgKuoCxB3Zg0AqIxLBi5Dv7x4jE9QKRazlo9WBGktWhQKgW9Ps8A44OcNA8xyGL1ta0W5+G8zSqUlZQaAmhKt3gNgMUZqK0Fab9j3i3iQUpSlK9W5KeSKBoA7OzLEpmpSmYoadKWT0vRjaCUjxKZU46pKdB6CpzrD7vv7wvTM5nSlpMspQUpDAJHDb794vKzaWlcpcyTqNFTDquSbgbbQDJMEtK1ETApSEDSUg0Diqt97RcVmE1QSZkqQo6yPhIcimo+0LowxTNC0EVSVAuHUDyItozGYoLUWIUqhc0CRVms/MAoeO8YgrKW0qoSkVFa0JqPSEedDZ4ux6Zi1UTqBY0OoNs/4h6wrTICKTh9Xo7R0jwymTLSxoaFNjXv2JEc9w04JobXpsYYcvzZJoCX4sbXtzAPuFlS/iUt3u4ASAznpDtTmAniLwjJKFLkAoWkE6NlAE24LccxFhs3IIIKt3+GoZg73aPcV4k0IUdawWYJJBctXuGgFLK5HUUsYb8uy3mggF4XlzFKUrq0ipNg1zWGROYlX4/Zj9C0AYw2HSioMDM28GyMSSuUsSphuk/ATzSqY1Vi6XjbCTiT8TQCnmngTGSUlRla0C6pZCw3NKj5QtLwxG0dyyrNVII0vTvAT+KeRyUiXiZelK1/9VAoxUHSttnALtAcmSFJsWiZGPmgMFH19YnWiIVIgNP5uZ/cr5mMjfRGQDNImJA0gFgLBThqONqmL2GmB7A2f1FLWG1o8Hg7EEOFoJvp6gT2qKxTTJWklKgxDgpILjZtmgGXC4tIADU32FrngekUcxzUGalI/ANqMTtAfE43S+kgq+g78+0AJmsKKtR1bmAcM3SieJaR/1Cb0fT+2iD/6PJ+GYknjd/yrAfI8aQpRUolXdIVS1IbMDj93LegAoQOaUINRAJeLwJQSlVxGsjGLQGoQLPt7xfz7Fhc5RB/f74inJwU2Z8EtSvQFvnAV8TiVLLqi5kKviPe/s940mZJiWpJX/uI8r1IUpC0kKuxDdt4BkRiDyz3qR8JdxRz+ca4uc6CCRUF+Kvsaj1ikJh553Zz24pxEeJn9N9uX+/3MAIy6YNblqW9YsZji9YY1gKZhBcRuFLXQf7gCGX5mtyCQxDGDmGnBAOkgKelaBq+9YWUZZMuxDfpxE8krQep7aq2cGAa5OJWtK1LBUp3TZu/t2i5hMYmbM6pekAdNNwLHtu8K8rMtZYkh6Pav6RbGZoISxN9ILqd+SYBgwutKhMCnIOlOkuOXJ4j3M88MtBSpVVKNQA45PttC3NzwAf8AGKBdX/IPArF5gVkvUaioE/FXZ4DfH4pS1ElWruwBPrFEuSwiR48lL0qB4gJDly2oQe0UzLhilYuWA5UOzVPygSsgknmArCYsWUr5mL+XyytYcajpfqqA255aKimhj8O4PoKlUf7HaAklYmZpCStRAoz0+VgImRNIiQYSPJ0qA2OKi7gMQ1TC7iszQig61fQQNVnM13Cm7AQHRcLmDGKn8RPEsmeJcuUOoAGYXoVAaQB6CEKZms1QYrLdqfaK3mHmAsqVGIllRYAvBLKsjmzDTSoEfEDVJeh/d3jpGU+HUBRWtaFzGCXsk7EGhejh4Dkvkq4PyjI+gP6DhP8A9KPkP0jIBNw2bSSxlzFqQQGUsaTX2v8A5gL46lhSUTkKVXpU1jRwabs/0jTDLSCWcUZwKge3HEXM9KThluDsxcEGv1gEvDLCaxBNU5eJAgqOlIJJ2EGsq8NKUQZpSkcVOz7frALQnlBdJi3hcfOmrCEkAlqn0b9iOiDw7oS6UImJFwE2Y3apIr9oizTw7LkyRiJUoJdQ1pqGP9we1du8AFyrAyUDUokqo67sSbOaQwycQ9QUOFdQv1AWD9rNAMYgUd1MaUFHDV2uHjWZirFbOkllAAVNHZri8Afl49JDtXjSVaVJDuS7lxAfxHLSpBWKKTUUALDanaKq8wUSKq/7jQcUFPVooY/EAJUkOVKu5c97FhAVpOLSoOPpS/594oZpi6EbmI8dhwEumkRyMrKhqUpngI8swJmqb271h8y/I0oAHxFKa6hud+0C/DmBCA6mDUBSASoEc8QxykvZdg7FTEAbPvAaf04KsAQBQfeKeJyQMaM9HvBwFXSShJcOGN9tXY9osSFIZwSRcg7bGnAMAj5j4bKUuAQEjU4t6+sK65Rs5js6ZKTRQCyQRfSBuxrHLs6ltMUNQLE227GACeXUDkwwZRl8tXSpIL0ff5xVw2UKmV1hJ2eLEqZOlTPLKQFC57XeAqY7BhE0ywXZWl4OYTLpIDaArkn90iyJCZyWISFctUHYvAqRj0ijnVwxNvvAQ53laZSxp+FQcdu0DSkQcxuFxE8p0yyQAwsHF9y0Ry/CmLNTLCQKnUtILegJP0gBasBMUjUEEp5hi1BKEhJoG+1/3xBjC5BQKXPSBdkJJp6n9IBZ9hUyFaZam1F2UXDClKQFhOJMCM3zV3Qg/wDcfyED52NmGjgDt+sVdMB4Y1aLZwMwJ1FCm5aKxEBoYIZRI1LSCDUsHS6T8qj1inIw5WWDdybCGXIJGliSks4e1eGvAN+UykyUgASwLHpLkvf5wVGJL9WlX4WBZfoXpAEzSGDpc1JAdmba9OHj0HSH06gbLUCkK3IYPf1gGb+eV/afmmMgJ/V5f/8AJJ/+c39YyAUMPi30qYjeoa9K0tGmc5mPLEsb1O9Bt89oADMJ395PrUxEVk1JJMBaweN0TAeacQfkY8j/AGT+cKSxE0jHLSGPUO8A84XOlJNH+b2FPTeM8Q+IT/L6VKJKiBWpDXLdm+sJxzogUQPc8xLh8GqcdUxV7Vo3A2gLWHxQUKzNR+TezxMcUnkD35irmPh/SjWk/UQFMkwBqdnCR8LEniz+/wCUCFYpRVqesRiXBXLPD06cP+NOpw4a16gnY+sANmz1KvbgRL/P9IBelPWHfCfw+Mx+pKXASUk9SFf3dx+sS5h/DVepRSQWAomiQzXPJ4gAuQYj/jOgKFakmodqDtBgTekFSQE2BFSTetYX04NeGmFCisndg4AsPrvBiUCRrclVwzX3pAFcLNISFS0rQwKVqeiip3DbUakW5E46QSQbpD3HrAWVTUNSlG4rR7kkQRwhY8uA77bkwBWZiUpQtSm6R1A0BamoRzPNZxWsl0nuAz9zDT4izRSU6U6gAQyikEK7PCgsufWAI4LHoFSWPDRi0zMTM8xDJAYAntEK8onBBXooLsxI9omyzEslnYjZ23vAb41c+SNKkpDiiklwf8xUyVtZJIBFqOr2i1neZa0pQC7Fz6szQE/mJks6gFAehAPvAOOFxhV06ixISSWpYi0WFYknU6jrJobuALGFvLMzGklg7kEHgi/zMTqxiRpqKCpF7PbtAGlZhTpoXBpZyKuIW86x+pSglQ0208NxEc3MjqBcsoFz3ilIlTJqqAE3rR/9wE2Wy0qUdVQkORBabgpXQsIKa7Fwdn7MWgj4b8MrWVqQxQR8JLTA4Yhm229BD/k3hCQhQRMKlJSjUlRYVNFAt2r6wHNWUDuzElzQsWP+oV5rOWs8fQEzwXhV4Va5hUH/AOmEqD6VHpFqklnhd8Ufw9MpfmI0zCZZaWE1FGJUOK3gOSYScwUnc1gzkc7qqWcUA1OTy8UMxydcsmh5saDvx6RBl04pNa8OaD/MA6CcUgAOkqBet3jx0OQpZOkdOioUpmY9u8VcPMcanIVpPe9I31q0aQoaQxLgVPD3MBjjmMiq/b6xkAIy7I5k5OpHfmjb+hs8F5fgfEGSZmhQKT1AsNPrXisdHyyUlAUEplB2FKjk0Ju/zgtlsyWUoClVdzRtZAao3gOF5jkkyU+oEAKKahjTdu8DlSY+kMRKw+JlhM5Yd1EHR1FIcMKUaOQeKMiMmY1S41fAUgJNvpAJS5cHMrxAKRWouDu5F9h7RTmyormVAMGZZiBLKdTknsbdvRoArlqZ2LO3veJMvlJ8xOq3dvzvDJMx4CdIb5Da3pAL2TSUrmMSAe7/AJR0nK0pllISEpZwS+kF22esJ+UTQJlFAgg9IZJSHqXg/JLKBMvVvpJJdI5ItANcnEpZOtUtySUlrcO0EsKrWGCkMfi0EglQbb2hTwMxikgykiY4qQQK3O6fWCWFUFAnoYLoQavfn6wEvivJU4iVrDJV+HSCFEB/iG0clmYmZKWySUgPTn1jskjFnSyyKunzBpDJB+EkxyjxRpM9QQC+44rYQFc+IFpDACgLUq52J3DRic9XMLEs6WKfw+3eBi5RFwREZliAbPNaQsKNClgDXqBBDfWAEqYAtJNniDUd394nwOGTMJ1FgPrANOW41qk0F3s28K2LKSpRFnLekEsdl0hMorlqIKbpKiQX4gLMSopJCVEcgFvnAHclwSdJUW1kOHD6RsW7wawyRMA1gVvY7VDcxSyVSShFSQRYitBVjzFwSglQuNXUksAQDcVtVvnALOf5WJCnQelW1Rpq4oRAUrLkijx0TM5XmyVIZixJHxDkMo72oOYSE5ZNUHCYCnh5RWtKRcloc/D2Tr6ipRIQGTRvYk0aF7KsNMKihkUqQsC/IJrHQcLqQNKTqBTyCl92B5gD2DUkrGlJC0po1ElwzHk9rQWweKbQmZVR6SdJYgbH7QqHEDSEr1Pu1E9mFxF2XmAASpHmJFlOCoP29oB0k4woSvzAmWlLBFHDBrJO72PeDZUoFU1akBAQyHd9Sr6tz7d4R8DjGCyhQmMQSlRZ3oGBrB3B5nIU0xfSUgDq1MAr89oBR8f+GwUIWVhOp1LSE6A/JvSv2jj2OkBC+lTsbtT2j6gx8xM+XNQEEgjSVzDpAcbC9q0EcA8Z4YiYegDTRweC1oAJgMfpZNVFV329INpXqHSQNize8KMwMXESSMcUqc27QDj5Ur+/9/KMhR/rC+3yjIDqeF60lpSR5YBUR8gT/iCmHxLISVGWRUgpbUAOeDChJmuUsklg66sCAfs0XcPiXKikJAHUQTRnt3gHKRmLJ0lQZqTAxv7QN8cGbMlDVpUE0QWKiX2I5+gitKxZfpQlmfS9ntFTxJmR8oljqo41WbccDveA59PjbD5ZNmB0ppyaCNZCwqYHFHeGjC4s7P6O3FGG36QC7M8N4kHUkIJFfi25FIq4+RPlvrlKHcMRXuIepWMoGCt6EhnH3eJ1qCh8NOABz8LPtd4DmeVYllVFTdW7ejQ0yprixJNmP3iPxBkqWMyWyVC+mgMAsBmZT0kqYAlyo3/SAbMGugT0f8irm6dNPYGL2GngJcBlBT6gaECF6Tj5ZAcgb8k7RMc4Qi9QxID0eluYBkn5kES1K/EzFIFC/Hf9IUPNCllSUtvb6n6QNzfN1THDggsxFGbYfrFfB5jporaxgGPNpaTKc3HwnltngJgEJLk1Yjl7/KIsbmmsaRb77+0V8JjdLgux70gGlZlkEKSn7EEBh23MK86b5UwhNRZgXMTzsxpf7NZnaCGRZUVHzZgDkahRwzXbc+loCxk+UzJpBmBw46as92W1Q4h3weFl+WAmgIdzRJSBXSbdJuCIp4BI06AlJJSDRXlqXV/UEfWCEvEFIYrVLOklyrUrpIZTB0lOxYPAK8qb5cxUokBFShyLE9JB/e0WseVKkny1DUnqAIqdFFDlQIesB/HU8a0rSVFT/EzClWAYUipl3iZm1FjXnSYBnxU5ySWIagKizNQgNzCyMWQ4pcilr2d+I1zPxIFCjE7ACkAU4+lRAMuCmqVMQVKGl7E1+TvDCrEEqAK1AJq4+gEIOBnJJC1UUDT/AAIbRiSoJCiWIeloArLx8xPUiaoqUCFDtwXvSJ5WMKCGX5iQoKIOoIPYj6QLkZjMClLQySEMdCaJBpvam94m8wpAl6yoLAUyR+IigPzgDsicFLLkSyQVfiDcJB+0GcHmaxqKtKgr4SaVGz89oWMPjCqajzlLV+FQ/EGDJFvSLmAxWkEhR06upN32oPXitIB8kY6coOiYghSrEBQSGb1JBjjPjbGoXMWEkBQUdSWq717D5w+jFpQhTJCWTqC2dBLvUfKOY+I8wC1qqFElyShLj0UKkQC/NiuoRZWYgWICJ4yM0xkA8ysQFWrSgG3rFuSoMWY7v6fhHv8AaOf4fEqQ+n/MXkZwsJFST8m4MA+fzSZaQolqVejgws55mfmqozABiCbNY81gLNzGYol1GsaSElSgkbwE6cQUHUP2OIJYPMAravG4j05TLUnpJCm3LuYCGUUlwWIgGpGLFn/IcRMMaA1Cr0u4DP8AL7Qsy8yUPiSD9IlGdkWR9YBq/qMvyFlSFAvR2FPzcwmrwgKVKqGrGszM1qV1VHG3+4srzAaSAKkM/A9IAY5G5jbyVtYt+sWMAjUu1B9PbeGHBkbi9G9RAKgTEuFwpWrSPc8RfzTDpQtk2IcX++8QYSYZanUkhJo5FIC8ciTpoo6m3EA58gpJBvDL/Mtb5vfcekB1kTZp4gKODQDMSDZ/tWHfCYpAZwzEhKgXbUL9v8wnYqWlNUuCIIZdjVLBADncPfu0A2y8QBRjMUg6g70Bamr8QFTG386lA6egJJrcgguWPBG3aAkgTlFhLW53ezGkCvE/nIWETGDpCmHBcV+RgK+eZj50wqckbP6wOlpcgRJhsMVekWp2XFI1A25gNkYNJpEKMv5U0Z/OFqCvMSycQCKkD1gKwHlq/PtBvAY5GohywAYl9toCYqaFGm0ay8QQCkFgb0rAOqZyiFMWSWUR9BSLCEp6CFEKequGNGhXwmZlKgE2YAk8wTl5mAKn/BVxxAMcicSSPiKl6tZvR6v3/KLeFnJYVe5BNASeTtX7wuDOUpU4fUhga33isc8WtCeoB3dF9wfs8AYz/PQlCNKHSxAuz7h/XaFefIXNOpKEh9ga/wC4hzUrSrU58sl22+XMSYXE6SFP3eAHLfiI1GLugz5iigVJcJNH9/3eGrKvC6Cl5jtuGqLih3MAleWeD8oyOnf0CTxO+UZAcsKIsSMBMW2lJruaCL+DwYVNUCUsLfCzm1i0GUYacD0olqT2UknmogA0rw7PLMlNnvx7XiuvBzpJSpSFAbOCAY6PhctZMsMVFQClaVgFKgXs1XrGSutRlAGY2r4kgkjjVsP0gEROaMKJL97RQJhrz7IEhpkkdL9SbaQ7OH9+0WcDlkgJ6kPSpI/MUrAJJTGikwy+IsnRKZaPhVsbgwFw8tJmJBs8BHIy6YuyDGq5CkllAg94cJE0Chazs/63PbtFbxIlJSlVNVnBG31gFfDzChTs43goc0QGoS/03eKChFzA5PMmhwAByaQEKcUJk5JUPbaC02clQKSKGkC8Vk0xK0oNCd9vnF1eUHS3nnV3Ar2e8AB8urAk1p9ovDL9NQuvpT0imUlJcXH5RLOx4I3B4gKc+dcER5hJK9aQHSTY1HeN5CNSwVJJSotSHPKMKEaUsJr0AUl1J99hAQ5TLxikpUFOxYhQq5FA3D7942xvhfEz9SlEawoE6nDINNFtj94cMGkpnpEqUXLpJURUkNfcAwWnpSlQIkLTXStaT3qG3EBzPG+GpsvQEoDaTUF37PzFLFqKEl7G1btR/vHbl4U6tTAy2NkJSoPXUxvCf4h8GpmD+YozUrpQXtTYu9BAcjKSYiUmGNKESiQkuxvy35QPzLqIIAe1BeAFRghlyzw0pY1KsR9x6fKDkvwtLazg7tXjaA59GwWbPD9N8IpNAGct627QCzTwyuVUAkQC6qYqtTW8F8EgEAj6c2+faBy5EeyFLSekl+BAHczUnyWLPsIASpWohI/ftF+RKWonzAaWBt6xPJlJ8wdIB2NmgDuVyQlIDjmr07CGLAq/ENRYV1Xb5/WAkhWwIS96gJoPvBCXNqlSkpL7JIBYUtVq83gCnnI5X/5R5Fb+p9v/ABH6RkBzuXmAE1Stibmv5wx4XGOzKCgKkG7NYDuKR7GQBDCY8JCWOkAAHUpQdKi5Zi2p4Ky82LFCmBUKqSdGosSADuwavaMjICHEzHSf+ZMxKhwApmNeDv8AWAWSYPETh0oNLWqbg8e0ZGQBfG+GMROly02BUQTez2Fzx2aFHNfD8+So9CqEt0l2SfiOweMjICHCZkpPxAku5Io52jXHZgqYwqEiwjIyAprW0NEvHsEgG9KAmw4tHsZAVs5zF5aTuDQku1LD/MCl5sGoT8oyMgBiprxAqMjIA5kMqWnUozNVG06VM/zhp/nm0mXL0rUxBchmpGRkAYzCbiCEvQsDRPUST+UGsTMxaEJBYrKfiKQVV/CCIyMgLiTLWhOpSZc1IAIWS7jfgi9IlMlKnQC6k1AbSlQNwlOzVjIyA5p4yy2XKUsp0pJr1JU5ParD1gd4Xy7UTMKgQ3ws9fSPIyAeJKGDjVS79xxFySoFyH5sR9Bb1j2MgLkhKWDMxdi5NWs+294szcqlzEFCwhANty3PvaMjIDk3iPKvJmqTpADlq7PdthA/LUDUedvSMjIC5jnQkKYPYA7wKGNOsEgJHqf2fSMjIBmwmIC9JAKg1EkkVPPvFnCTtPUjUJgOpwzAAVjIyAk/mP8A1GPYyMgP/9k=">
            <a:hlinkClick r:id="rId3"/>
          </p:cNvPr>
          <p:cNvSpPr>
            <a:spLocks noChangeAspect="1" noChangeArrowheads="1"/>
          </p:cNvSpPr>
          <p:nvPr/>
        </p:nvSpPr>
        <p:spPr bwMode="auto">
          <a:xfrm>
            <a:off x="57150" y="-1233488"/>
            <a:ext cx="3810000" cy="257175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latin typeface="Cambria" panose="02040503050406030204" pitchFamily="18" charset="0"/>
            </a:endParaRPr>
          </a:p>
        </p:txBody>
      </p:sp>
      <p:sp>
        <p:nvSpPr>
          <p:cNvPr id="6" name="AutoShape 6" descr="data:image/jpeg;base64,/9j/4AAQSkZJRgABAQAAAQABAAD/2wCEAAkGBxMTEhUTExMVFhUXGSAYGRgYGBgYGBoaGBcXGB8ZHRkgHSggGh4lGx0WITEhJSkrLi4uFx8zODMtNygtLisBCgoKBQUFDgUFDisZExkrKysrKysrKysrKysrKysrKysrKysrKysrKysrKysrKysrKysrKysrKysrKysrKysrK//AABEIALgBEQMBIgACEQEDEQH/xAAcAAACAgMBAQAAAAAAAAAAAAAFBgMEAAIHAQj/xAA/EAABAgQFAgQEBAYBAwMFAAABAhEAAyExBAUSQVEiYQYTcYEykaGxQsHR8AcUFVLh8SMzcqJigpIWF0NTVP/EABQBAQAAAAAAAAAAAAAAAAAAAAD/xAAUEQEAAAAAAAAAAAAAAAAAAAAA/9oADAMBAAIRAxEAPwBHxnhmZISVS5oWLtTYX7wuT1TFkAO44vWkNeKzM19T8Ia4G1miTwnIKSqYpB+Jrdr7NAeZN4JlqQFTjMDgHSBW3MN8rw5hUygopGpviKS7+gPtFaRiVH4CEBNWCgCR6G/tBDA5nXRM0gE0W5e28BHmv8PsMqWZiVMQk7dLHZtvWOXZtkapJIUPoQK7VvSO04YpVTUrSqty1Nn29IEfxCwSJ0t5ZJIAcsCAGoAeXfeA5dgMpQodTueKRWzLLhLVpdwziCGGxYTRbgilKu0U8xxPmKKrCw9ID05cgJbS55MDJyTKV00gijMWDKS7bj84o4ucVlyG4gLsnMSG1JPNIt/15hVS7uKn9KQMkYlLALBpuIrz1laqJ7AQF/HeIZi30ul6EvUjiBkvEFKgriNFoIuCIK5Bkxnq1EdA+rflAWcNilTP+mkn1oIhORTFE9QJ3ADtDng5MqWLpo1mLOWt2JBeLvnJYhrBylhqclrAsQa3tAc6mZBOR1BiR+UUpc1afrzvHTJs9HIe3xJFhx63HaEPM1pM1ZTbUWgKhxkwtU033/YiFzvEqjGilQGhEF8iyNU87gA1ps3+op5Xh/MmAAsx4J+wjpuWny0slQL7KDknel4DbLPBeHYKKdb06SwIVRQO/pDJh/CeDKQnyifwXVqDfCq9h9Xgdh8cHfqGxptyB2glhsexHXs1fxDYvAUM4/htKUrVJUoqShygDSkGpork8Rz/ABcmZhm1y9KyKAqB0+o/WOz4LHKtqS1QamuwDvT7wB8eZVLnSzOloQVsEamGn/2kGpA3IgONILLSVf3OfnDAnFAO59DC/jEsSIiypGqaASdI2uH2p84Ahi8rnTCqYiWySaAkA/KI8mklOpKkkKeo3+X1howuLIcuUhJD9BqbFuX7RrnWF1p8xBOtIqCQ51V0kctaAoIQkggsQ363HPpCopZSSlKiA7X7xaxmaLUGZtjzZiPSK2CwK5qkgJUyizgEh4Anh8NKZil+7l/8RWxy1oUUBbjY7se8OOUeCyU/8qi5AOlPxU4PfvDMnwRh6lWo6wA772AtTvAcY0Rkdp/+2cn+5H1jyA41iMymKpQekN2U4xXlB9TH4i9fSEpaa0g3kk3/APGSsVdRIcPxAM0ye9Qkjh+OYKScxTMcr0SylIYAK6jYt33MAZeIWkhR6qFI1VHFPSJ5S0lhUFjqJ3OwEAzSelSQ5AuWNOoPXsY88Q4tf8oqVpSgqICVOwoXbsSIDSR0uFGvxAFrH4X+UVM/zkhkCqDyvqCv0aAXcXgJqBqUggHe4+cVsPK1LSk2JhqwOLT5MxKi4IPSam1G7vCxOlrSx0qHBIMAZ/lEKGjQAOQA/q8VJOVSwOoaiYrTMzXpICQCd3/KPMNmpSAFJJIo7s4+UBVzLBCWpgXBDiCeV4IIANCTu23f9YFYzEFZchuBwIs4XNQEhK3cb1O14AjnMpKpdqjeNspxwTIQlIDNX1gLjs2CksHchjXcbwPwuOKKXF2gHFWOLXrsSXvdLe28aLzS5cAkXTd93aFZeZHYfaJ8DgJs9WlyHsO/72gLuZ56apQoF6uAzc+5gKmZDZlHgxaeqckEOAa0HIJ9fpBKX/D8oWpKigv1IuzcO1bwCHrjVSoaMR4LnpLt0N8f4dViPnC3PwxSSOC0Ab8JhiSw9W4PpDaMSxLkhvh0sVP3O0JGQTmLFQANALE7w0ImHijA6QBUAvU3EAZRilADrJIBLC6SSzKLPX84vDEqqDLG3S5dNbV57wuCellWBdgkOQQa1U+1Ivy5pJXoWVMKqJIKkkpZwTy0A04fE1camAqlnoN234ghmWI1YZYISEs2lRZ9+kfhVzeFzDTWLhOmumjlrOCIzxTmgRh1pKvj6Q6dQSQX0mnwmA56sIC1lSNyAl6D9Yq4aahMxWkEOLC2/wAohy0a5wBA0u5G3pHU8Bj5E3DrkzpcvToLdIdJAoRuIBJw2JbSoayR0slTgPbUN4MIxSXKdUxbAkA1TyOq9IgThsKEFI1a2bzApjt+C3bmKaMY1CtfQWJSAAouzVqW5gAOeYcCfRmXW9HJ+n+Yd/D2DRJlizm4IUb8cbVhRxMwGcnUog6hUgaiSWLg89ocP5pjuTwaiAPy8QzUIAsEquBBLCYs0CQAbh9xdm5vWFGXO0lWpCtQFWUzd23DbRbk4kUC9VORUEOQGd2aAdP6kOfoYyFD+pft48gOa5NLHUoiu0S4qSVc1v8Av5wNkzShWpn7RanZsGokuefX9ICWXnCkOFMpiwG7c+0XBnKAC6PhuxFXgNIyta62f84gxOCVLOlV4Axjc/eXoSoij0G72PtFbCYRU9QUs+ndj9P8wOwWGK1gUpWsM+HmAL8pAciqmFEina5gC+EkeUAJcsrUoulIcBtypRs0FstE0AGboq/QEFt6EkOo/KKPnkCzJSHSpyQPUUr2i0mZpJ6SLKcOygLgextACPFGWy0tMQGCixSxABZ6P7wtTJYgxnuaeYoIS5Snc3P+oEjqUEi5LQFRYivMQIf8FlOHCdKkaizFVd96DmAXibLUSyFIoFbPbsB/mADZVkS57kEJSPxHc8ARmK8OrlqZagNwRVxzBLK8w0y2NGJA4rWKeMx5UoM5FTuXgI8oylXmlKkahyxt25joGRZbKU6UodQDqAcKJBoytxAnJMUEoCzKOn4rqBazV71g7IlqWJa0qTKDbK0sX/FUm0AXwEqYdMtYQUpDpo6mFSh96Rcy9SiVIMsoDAp0Ksl6udufaAxwc3z0+WtdFdLOQ25eCAxU7z0pLLSCQUjpUWF1NAE8Nh0KSpOrWiXQ6QC4UaauW/OEPxhkUiWglAWJb6gdIrd61N4dsLNlKm9HUsJcpbSkaauW+P5bRLmQVMQoKlSxpUymURq1BnazQHApa9CnH1hkwOMSoC+7iz+8VfFmFCJpDEEUqDt3t7CF5E9SDTl4B3lzFaQASAHANLm9bmkXZOkqT0sDRvZtTnvWE3D5+RQ2+x/OCWEzyav4Jblx6N2gHLDzQlKncb0epB5+UKPi3OzMUUhilqXpzv6xHnMzFEFWg6WqxNPbjd4WJilG8AQkLLBqb+8WTmU9m10vYVbmKeDJKR8oJ4bDk7QEh8UKQNC5YL2JAb1s8RyMc5KtRc0JBH0EXMyyFUyTqSHWioA3G4hPMsjkQBHMMUygzE92PzhowWL1oehJpyzcQhlMXctx5lHcjsYB3CwAQQSdqgMXq/NGi7LWSfiVrKiDUWIYde/+IB4TMEqq7EjdnrSCclthV3pf0aAsOf7vqI9jRj/d9oyARVRBqAUD3i9gsCqbaidz+g3hiwnh/DgdaSsuzkkPR6C1YCPBzRRreocAbNYuWiPxMpJCP7uxH7MMmHybDMB5TCwKSRfgvX/BhX8TZKZEwAKK0qDoO7ceogKOQJdauaNBTLcH5YLkqUtTqIqC4NHu36QAllUtbhxyLPBNGcpAoC/pAHtaUuSACQHdlJLUo3tAbOM61EoQaPdyR7cQJx2YLWGdk8frB3w+pMtjStS4eABBUaoxGhaVcGGLxYiU6FywAVA6gA1RvAHCYcTFhJtc+ggDuHzRJqFHkKS7i1SOHgbnua6+gK1NUkGh9RzDZgZ6UJCE6QBQClWq1H/Y7wH8U4GWR5qEgKuoCxB3Zg0AqIxLBi5Dv7x4jE9QKRazlo9WBGktWhQKgW9Ps8A44OcNA8xyGL1ta0W5+G8zSqUlZQaAmhKt3gNgMUZqK0Fab9j3i3iQUpSlK9W5KeSKBoA7OzLEpmpSmYoadKWT0vRjaCUjxKZU46pKdB6CpzrD7vv7wvTM5nSlpMspQUpDAJHDb794vKzaWlcpcyTqNFTDquSbgbbQDJMEtK1ETApSEDSUg0Diqt97RcVmE1QSZkqQo6yPhIcimo+0LowxTNC0EVSVAuHUDyItozGYoLUWIUqhc0CRVms/MAoeO8YgrKW0qoSkVFa0JqPSEedDZ4ux6Zi1UTqBY0OoNs/4h6wrTICKTh9Xo7R0jwymTLSxoaFNjXv2JEc9w04JobXpsYYcvzZJoCX4sbXtzAPuFlS/iUt3u4ASAznpDtTmAniLwjJKFLkAoWkE6NlAE24LccxFhs3IIIKt3+GoZg73aPcV4k0IUdawWYJJBctXuGgFLK5HUUsYb8uy3mggF4XlzFKUrq0ipNg1zWGROYlX4/Zj9C0AYw2HSioMDM28GyMSSuUsSphuk/ATzSqY1Vi6XjbCTiT8TQCnmngTGSUlRla0C6pZCw3NKj5QtLwxG0dyyrNVII0vTvAT+KeRyUiXiZelK1/9VAoxUHSttnALtAcmSFJsWiZGPmgMFH19YnWiIVIgNP5uZ/cr5mMjfRGQDNImJA0gFgLBThqONqmL2GmB7A2f1FLWG1o8Hg7EEOFoJvp6gT2qKxTTJWklKgxDgpILjZtmgGXC4tIADU32FrngekUcxzUGalI/ANqMTtAfE43S+kgq+g78+0AJmsKKtR1bmAcM3SieJaR/1Cb0fT+2iD/6PJ+GYknjd/yrAfI8aQpRUolXdIVS1IbMDj93LegAoQOaUINRAJeLwJQSlVxGsjGLQGoQLPt7xfz7Fhc5RB/f74inJwU2Z8EtSvQFvnAV8TiVLLqi5kKviPe/s940mZJiWpJX/uI8r1IUpC0kKuxDdt4BkRiDyz3qR8JdxRz+ca4uc6CCRUF+Kvsaj1ikJh553Zz24pxEeJn9N9uX+/3MAIy6YNblqW9YsZji9YY1gKZhBcRuFLXQf7gCGX5mtyCQxDGDmGnBAOkgKelaBq+9YWUZZMuxDfpxE8krQep7aq2cGAa5OJWtK1LBUp3TZu/t2i5hMYmbM6pekAdNNwLHtu8K8rMtZYkh6Pav6RbGZoISxN9ILqd+SYBgwutKhMCnIOlOkuOXJ4j3M88MtBSpVVKNQA45PttC3NzwAf8AGKBdX/IPArF5gVkvUaioE/FXZ4DfH4pS1ElWruwBPrFEuSwiR48lL0qB4gJDly2oQe0UzLhilYuWA5UOzVPygSsgknmArCYsWUr5mL+XyytYcajpfqqA255aKimhj8O4PoKlUf7HaAklYmZpCStRAoz0+VgImRNIiQYSPJ0qA2OKi7gMQ1TC7iszQig61fQQNVnM13Cm7AQHRcLmDGKn8RPEsmeJcuUOoAGYXoVAaQB6CEKZms1QYrLdqfaK3mHmAsqVGIllRYAvBLKsjmzDTSoEfEDVJeh/d3jpGU+HUBRWtaFzGCXsk7EGhejh4Dkvkq4PyjI+gP6DhP8A9KPkP0jIBNw2bSSxlzFqQQGUsaTX2v8A5gL46lhSUTkKVXpU1jRwabs/0jTDLSCWcUZwKge3HEXM9KThluDsxcEGv1gEvDLCaxBNU5eJAgqOlIJJ2EGsq8NKUQZpSkcVOz7frALQnlBdJi3hcfOmrCEkAlqn0b9iOiDw7oS6UImJFwE2Y3apIr9oizTw7LkyRiJUoJdQ1pqGP9we1du8AFyrAyUDUokqo67sSbOaQwycQ9QUOFdQv1AWD9rNAMYgUd1MaUFHDV2uHjWZirFbOkllAAVNHZri8Afl49JDtXjSVaVJDuS7lxAfxHLSpBWKKTUUALDanaKq8wUSKq/7jQcUFPVooY/EAJUkOVKu5c97FhAVpOLSoOPpS/594oZpi6EbmI8dhwEumkRyMrKhqUpngI8swJmqb271h8y/I0oAHxFKa6hud+0C/DmBCA6mDUBSASoEc8QxykvZdg7FTEAbPvAaf04KsAQBQfeKeJyQMaM9HvBwFXSShJcOGN9tXY9osSFIZwSRcg7bGnAMAj5j4bKUuAQEjU4t6+sK65Rs5js6ZKTRQCyQRfSBuxrHLs6ltMUNQLE227GACeXUDkwwZRl8tXSpIL0ff5xVw2UKmV1hJ2eLEqZOlTPLKQFC57XeAqY7BhE0ywXZWl4OYTLpIDaArkn90iyJCZyWISFctUHYvAqRj0ijnVwxNvvAQ53laZSxp+FQcdu0DSkQcxuFxE8p0yyQAwsHF9y0Ry/CmLNTLCQKnUtILegJP0gBasBMUjUEEp5hi1BKEhJoG+1/3xBjC5BQKXPSBdkJJp6n9IBZ9hUyFaZam1F2UXDClKQFhOJMCM3zV3Qg/wDcfyED52NmGjgDt+sVdMB4Y1aLZwMwJ1FCm5aKxEBoYIZRI1LSCDUsHS6T8qj1inIw5WWDdybCGXIJGliSks4e1eGvAN+UykyUgASwLHpLkvf5wVGJL9WlX4WBZfoXpAEzSGDpc1JAdmba9OHj0HSH06gbLUCkK3IYPf1gGb+eV/afmmMgJ/V5f/8AJJ/+c39YyAUMPi30qYjeoa9K0tGmc5mPLEsb1O9Bt89oADMJ395PrUxEVk1JJMBaweN0TAeacQfkY8j/AGT+cKSxE0jHLSGPUO8A84XOlJNH+b2FPTeM8Q+IT/L6VKJKiBWpDXLdm+sJxzogUQPc8xLh8GqcdUxV7Vo3A2gLWHxQUKzNR+TezxMcUnkD35irmPh/SjWk/UQFMkwBqdnCR8LEniz+/wCUCFYpRVqesRiXBXLPD06cP+NOpw4a16gnY+sANmz1KvbgRL/P9IBelPWHfCfw+Mx+pKXASUk9SFf3dx+sS5h/DVepRSQWAomiQzXPJ4gAuQYj/jOgKFakmodqDtBgTekFSQE2BFSTetYX04NeGmFCisndg4AsPrvBiUCRrclVwzX3pAFcLNISFS0rQwKVqeiip3DbUakW5E46QSQbpD3HrAWVTUNSlG4rR7kkQRwhY8uA77bkwBWZiUpQtSm6R1A0BamoRzPNZxWsl0nuAz9zDT4izRSU6U6gAQyikEK7PCgsufWAI4LHoFSWPDRi0zMTM8xDJAYAntEK8onBBXooLsxI9omyzEslnYjZ23vAb41c+SNKkpDiiklwf8xUyVtZJIBFqOr2i1neZa0pQC7Fz6szQE/mJks6gFAehAPvAOOFxhV06ixISSWpYi0WFYknU6jrJobuALGFvLMzGklg7kEHgi/zMTqxiRpqKCpF7PbtAGlZhTpoXBpZyKuIW86x+pSglQ0208NxEc3MjqBcsoFz3ilIlTJqqAE3rR/9wE2Wy0qUdVQkORBabgpXQsIKa7Fwdn7MWgj4b8MrWVqQxQR8JLTA4Yhm229BD/k3hCQhQRMKlJSjUlRYVNFAt2r6wHNWUDuzElzQsWP+oV5rOWs8fQEzwXhV4Va5hUH/AOmEqD6VHpFqklnhd8Ufw9MpfmI0zCZZaWE1FGJUOK3gOSYScwUnc1gzkc7qqWcUA1OTy8UMxydcsmh5saDvx6RBl04pNa8OaD/MA6CcUgAOkqBet3jx0OQpZOkdOioUpmY9u8VcPMcanIVpPe9I31q0aQoaQxLgVPD3MBjjmMiq/b6xkAIy7I5k5OpHfmjb+hs8F5fgfEGSZmhQKT1AsNPrXisdHyyUlAUEplB2FKjk0Ju/zgtlsyWUoClVdzRtZAao3gOF5jkkyU+oEAKKahjTdu8DlSY+kMRKw+JlhM5Yd1EHR1FIcMKUaOQeKMiMmY1S41fAUgJNvpAJS5cHMrxAKRWouDu5F9h7RTmyormVAMGZZiBLKdTknsbdvRoArlqZ2LO3veJMvlJ8xOq3dvzvDJMx4CdIb5Da3pAL2TSUrmMSAe7/AJR0nK0pllISEpZwS+kF22esJ+UTQJlFAgg9IZJSHqXg/JLKBMvVvpJJdI5ItANcnEpZOtUtySUlrcO0EsKrWGCkMfi0EglQbb2hTwMxikgykiY4qQQK3O6fWCWFUFAnoYLoQavfn6wEvivJU4iVrDJV+HSCFEB/iG0clmYmZKWySUgPTn1jskjFnSyyKunzBpDJB+EkxyjxRpM9QQC+44rYQFc+IFpDACgLUq52J3DRic9XMLEs6WKfw+3eBi5RFwREZliAbPNaQsKNClgDXqBBDfWAEqYAtJNniDUd394nwOGTMJ1FgPrANOW41qk0F3s28K2LKSpRFnLekEsdl0hMorlqIKbpKiQX4gLMSopJCVEcgFvnAHclwSdJUW1kOHD6RsW7wawyRMA1gVvY7VDcxSyVSShFSQRYitBVjzFwSglQuNXUksAQDcVtVvnALOf5WJCnQelW1Rpq4oRAUrLkijx0TM5XmyVIZixJHxDkMo72oOYSE5ZNUHCYCnh5RWtKRcloc/D2Tr6ipRIQGTRvYk0aF7KsNMKihkUqQsC/IJrHQcLqQNKTqBTyCl92B5gD2DUkrGlJC0po1ElwzHk9rQWweKbQmZVR6SdJYgbH7QqHEDSEr1Pu1E9mFxF2XmAASpHmJFlOCoP29oB0k4woSvzAmWlLBFHDBrJO72PeDZUoFU1akBAQyHd9Sr6tz7d4R8DjGCyhQmMQSlRZ3oGBrB3B5nIU0xfSUgDq1MAr89oBR8f+GwUIWVhOp1LSE6A/JvSv2jj2OkBC+lTsbtT2j6gx8xM+XNQEEgjSVzDpAcbC9q0EcA8Z4YiYegDTRweC1oAJgMfpZNVFV329INpXqHSQNize8KMwMXESSMcUqc27QDj5Ur+/9/KMhR/rC+3yjIDqeF60lpSR5YBUR8gT/iCmHxLISVGWRUgpbUAOeDChJmuUsklg66sCAfs0XcPiXKikJAHUQTRnt3gHKRmLJ0lQZqTAxv7QN8cGbMlDVpUE0QWKiX2I5+gitKxZfpQlmfS9ntFTxJmR8oljqo41WbccDveA59PjbD5ZNmB0ppyaCNZCwqYHFHeGjC4s7P6O3FGG36QC7M8N4kHUkIJFfi25FIq4+RPlvrlKHcMRXuIepWMoGCt6EhnH3eJ1qCh8NOABz8LPtd4DmeVYllVFTdW7ejQ0yprixJNmP3iPxBkqWMyWyVC+mgMAsBmZT0kqYAlyo3/SAbMGugT0f8irm6dNPYGL2GngJcBlBT6gaECF6Tj5ZAcgb8k7RMc4Qi9QxID0eluYBkn5kES1K/EzFIFC/Hf9IUPNCllSUtvb6n6QNzfN1THDggsxFGbYfrFfB5jporaxgGPNpaTKc3HwnltngJgEJLk1Yjl7/KIsbmmsaRb77+0V8JjdLgux70gGlZlkEKSn7EEBh23MK86b5UwhNRZgXMTzsxpf7NZnaCGRZUVHzZgDkahRwzXbc+loCxk+UzJpBmBw46as92W1Q4h3weFl+WAmgIdzRJSBXSbdJuCIp4BI06AlJJSDRXlqXV/UEfWCEvEFIYrVLOklyrUrpIZTB0lOxYPAK8qb5cxUokBFShyLE9JB/e0WseVKkny1DUnqAIqdFFDlQIesB/HU8a0rSVFT/EzClWAYUipl3iZm1FjXnSYBnxU5ySWIagKizNQgNzCyMWQ4pcilr2d+I1zPxIFCjE7ACkAU4+lRAMuCmqVMQVKGl7E1+TvDCrEEqAK1AJq4+gEIOBnJJC1UUDT/AAIbRiSoJCiWIeloArLx8xPUiaoqUCFDtwXvSJ5WMKCGX5iQoKIOoIPYj6QLkZjMClLQySEMdCaJBpvam94m8wpAl6yoLAUyR+IigPzgDsicFLLkSyQVfiDcJB+0GcHmaxqKtKgr4SaVGz89oWMPjCqajzlLV+FQ/EGDJFvSLmAxWkEhR06upN32oPXitIB8kY6coOiYghSrEBQSGb1JBjjPjbGoXMWEkBQUdSWq717D5w+jFpQhTJCWTqC2dBLvUfKOY+I8wC1qqFElyShLj0UKkQC/NiuoRZWYgWICJ4yM0xkA8ysQFWrSgG3rFuSoMWY7v6fhHv8AaOf4fEqQ+n/MXkZwsJFST8m4MA+fzSZaQolqVejgws55mfmqozABiCbNY81gLNzGYol1GsaSElSgkbwE6cQUHUP2OIJYPMAravG4j05TLUnpJCm3LuYCGUUlwWIgGpGLFn/IcRMMaA1Cr0u4DP8AL7Qsy8yUPiSD9IlGdkWR9YBq/qMvyFlSFAvR2FPzcwmrwgKVKqGrGszM1qV1VHG3+4srzAaSAKkM/A9IAY5G5jbyVtYt+sWMAjUu1B9PbeGHBkbi9G9RAKgTEuFwpWrSPc8RfzTDpQtk2IcX++8QYSYZanUkhJo5FIC8ciTpoo6m3EA58gpJBvDL/Mtb5vfcekB1kTZp4gKODQDMSDZ/tWHfCYpAZwzEhKgXbUL9v8wnYqWlNUuCIIZdjVLBADncPfu0A2y8QBRjMUg6g70Bamr8QFTG386lA6egJJrcgguWPBG3aAkgTlFhLW53ezGkCvE/nIWETGDpCmHBcV+RgK+eZj50wqckbP6wOlpcgRJhsMVekWp2XFI1A25gNkYNJpEKMv5U0Z/OFqCvMSycQCKkD1gKwHlq/PtBvAY5GohywAYl9toCYqaFGm0ay8QQCkFgb0rAOqZyiFMWSWUR9BSLCEp6CFEKequGNGhXwmZlKgE2YAk8wTl5mAKn/BVxxAMcicSSPiKl6tZvR6v3/KLeFnJYVe5BNASeTtX7wuDOUpU4fUhga33isc8WtCeoB3dF9wfs8AYz/PQlCNKHSxAuz7h/XaFefIXNOpKEh9ga/wC4hzUrSrU58sl22+XMSYXE6SFP3eAHLfiI1GLugz5iigVJcJNH9/3eGrKvC6Cl5jtuGqLih3MAleWeD8oyOnf0CTxO+UZAcsKIsSMBMW2lJruaCL+DwYVNUCUsLfCzm1i0GUYacD0olqT2UknmogA0rw7PLMlNnvx7XiuvBzpJSpSFAbOCAY6PhctZMsMVFQClaVgFKgXs1XrGSutRlAGY2r4kgkjjVsP0gEROaMKJL97RQJhrz7IEhpkkdL9SbaQ7OH9+0WcDlkgJ6kPSpI/MUrAJJTGikwy+IsnRKZaPhVsbgwFw8tJmJBs8BHIy6YuyDGq5CkllAg94cJE0Chazs/63PbtFbxIlJSlVNVnBG31gFfDzChTs43goc0QGoS/03eKChFzA5PMmhwAByaQEKcUJk5JUPbaC02clQKSKGkC8Vk0xK0oNCd9vnF1eUHS3nnV3Ar2e8AB8urAk1p9ovDL9NQuvpT0imUlJcXH5RLOx4I3B4gKc+dcER5hJK9aQHSTY1HeN5CNSwVJJSotSHPKMKEaUsJr0AUl1J99hAQ5TLxikpUFOxYhQq5FA3D7942xvhfEz9SlEawoE6nDINNFtj94cMGkpnpEqUXLpJURUkNfcAwWnpSlQIkLTXStaT3qG3EBzPG+GpsvQEoDaTUF37PzFLFqKEl7G1btR/vHbl4U6tTAy2NkJSoPXUxvCf4h8GpmD+YozUrpQXtTYu9BAcjKSYiUmGNKESiQkuxvy35QPzLqIIAe1BeAFRghlyzw0pY1KsR9x6fKDkvwtLazg7tXjaA59GwWbPD9N8IpNAGct627QCzTwyuVUAkQC6qYqtTW8F8EgEAj6c2+faBy5EeyFLSekl+BAHczUnyWLPsIASpWohI/ftF+RKWonzAaWBt6xPJlJ8wdIB2NmgDuVyQlIDjmr07CGLAq/ENRYV1Xb5/WAkhWwIS96gJoPvBCXNqlSkpL7JIBYUtVq83gCnnI5X/5R5Fb+p9v/ABH6RkBzuXmAE1Stibmv5wx4XGOzKCgKkG7NYDuKR7GQBDCY8JCWOkAAHUpQdKi5Zi2p4Ky82LFCmBUKqSdGosSADuwavaMjICHEzHSf+ZMxKhwApmNeDv8AWAWSYPETh0oNLWqbg8e0ZGQBfG+GMROly02BUQTez2Fzx2aFHNfD8+So9CqEt0l2SfiOweMjICHCZkpPxAku5Io52jXHZgqYwqEiwjIyAprW0NEvHsEgG9KAmw4tHsZAVs5zF5aTuDQku1LD/MCl5sGoT8oyMgBiprxAqMjIA5kMqWnUozNVG06VM/zhp/nm0mXL0rUxBchmpGRkAYzCbiCEvQsDRPUST+UGsTMxaEJBYrKfiKQVV/CCIyMgLiTLWhOpSZc1IAIWS7jfgi9IlMlKnQC6k1AbSlQNwlOzVjIyA5p4yy2XKUsp0pJr1JU5ParD1gd4Xy7UTMKgQ3ws9fSPIyAeJKGDjVS79xxFySoFyH5sR9Bb1j2MgLkhKWDMxdi5NWs+294szcqlzEFCwhANty3PvaMjIDk3iPKvJmqTpADlq7PdthA/LUDUedvSMjIC5jnQkKYPYA7wKGNOsEgJHqf2fSMjIBmwmIC9JAKg1EkkVPPvFnCTtPUjUJgOpwzAAVjIyAk/mP8A1GPYyMgP/9k=">
            <a:hlinkClick r:id="rId3"/>
          </p:cNvPr>
          <p:cNvSpPr>
            <a:spLocks noChangeAspect="1" noChangeArrowheads="1"/>
          </p:cNvSpPr>
          <p:nvPr/>
        </p:nvSpPr>
        <p:spPr bwMode="auto">
          <a:xfrm>
            <a:off x="209550" y="-1081088"/>
            <a:ext cx="3810000" cy="257175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latin typeface="Cambria" panose="02040503050406030204" pitchFamily="18" charset="0"/>
            </a:endParaRPr>
          </a:p>
        </p:txBody>
      </p:sp>
      <p:sp>
        <p:nvSpPr>
          <p:cNvPr id="8" name="Title 7"/>
          <p:cNvSpPr>
            <a:spLocks noGrp="1"/>
          </p:cNvSpPr>
          <p:nvPr>
            <p:ph type="title"/>
          </p:nvPr>
        </p:nvSpPr>
        <p:spPr>
          <a:xfrm>
            <a:off x="1241946" y="112634"/>
            <a:ext cx="7444854" cy="1143000"/>
          </a:xfrm>
        </p:spPr>
        <p:txBody>
          <a:bodyPr>
            <a:normAutofit/>
          </a:bodyPr>
          <a:lstStyle/>
          <a:p>
            <a:r>
              <a:rPr lang="en-GB" dirty="0" smtClean="0">
                <a:latin typeface="Cambria" panose="02040503050406030204" pitchFamily="18" charset="0"/>
              </a:rPr>
              <a:t>Let’s get thinking</a:t>
            </a:r>
            <a:endParaRPr lang="en-GB" dirty="0">
              <a:latin typeface="Cambria" panose="02040503050406030204" pitchFamily="18" charset="0"/>
            </a:endParaRPr>
          </a:p>
        </p:txBody>
      </p:sp>
      <p:sp>
        <p:nvSpPr>
          <p:cNvPr id="11" name="Content Placeholder 2"/>
          <p:cNvSpPr txBox="1">
            <a:spLocks/>
          </p:cNvSpPr>
          <p:nvPr/>
        </p:nvSpPr>
        <p:spPr>
          <a:xfrm>
            <a:off x="1040041" y="1243441"/>
            <a:ext cx="7772400" cy="452596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Century Gothic" panose="020B0502020202020204" pitchFamily="34" charset="0"/>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Century Gothic" panose="020B0502020202020204" pitchFamily="34" charset="0"/>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Century Gothic" panose="020B0502020202020204" pitchFamily="34" charset="0"/>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Century Gothic" panose="020B0502020202020204" pitchFamily="34" charset="0"/>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Century Gothic" panose="020B0502020202020204"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endParaRPr lang="en-GB" dirty="0">
              <a:latin typeface="Cambria" panose="02040503050406030204" pitchFamily="18" charset="0"/>
            </a:endParaRPr>
          </a:p>
          <a:p>
            <a:pPr marL="0" indent="0">
              <a:buFont typeface="Arial" pitchFamily="34" charset="0"/>
              <a:buNone/>
            </a:pPr>
            <a:endParaRPr lang="en-GB" dirty="0">
              <a:latin typeface="Cambria" panose="02040503050406030204" pitchFamily="18" charset="0"/>
            </a:endParaRPr>
          </a:p>
        </p:txBody>
      </p:sp>
      <p:sp>
        <p:nvSpPr>
          <p:cNvPr id="14" name="Content Placeholder 2"/>
          <p:cNvSpPr txBox="1">
            <a:spLocks/>
          </p:cNvSpPr>
          <p:nvPr/>
        </p:nvSpPr>
        <p:spPr>
          <a:xfrm>
            <a:off x="914399" y="1348976"/>
            <a:ext cx="8239125" cy="452596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Century Gothic" panose="020B0502020202020204" pitchFamily="34" charset="0"/>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Century Gothic" panose="020B0502020202020204" pitchFamily="34" charset="0"/>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Century Gothic" panose="020B0502020202020204" pitchFamily="34" charset="0"/>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Century Gothic" panose="020B0502020202020204" pitchFamily="34" charset="0"/>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Century Gothic" panose="020B0502020202020204"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endParaRPr lang="en-GB" dirty="0" smtClean="0">
              <a:latin typeface="Cambria" panose="02040503050406030204" pitchFamily="18" charset="0"/>
            </a:endParaRPr>
          </a:p>
        </p:txBody>
      </p:sp>
      <p:sp>
        <p:nvSpPr>
          <p:cNvPr id="10" name="AutoShape 2" descr="Image result for heating copper carbonate"/>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latin typeface="Cambria" panose="02040503050406030204" pitchFamily="18" charset="0"/>
            </a:endParaRPr>
          </a:p>
        </p:txBody>
      </p:sp>
      <p:sp>
        <p:nvSpPr>
          <p:cNvPr id="12" name="AutoShape 4" descr="Image result for heating copper carbonate"/>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latin typeface="Cambria" panose="02040503050406030204" pitchFamily="18" charset="0"/>
            </a:endParaRPr>
          </a:p>
        </p:txBody>
      </p:sp>
      <p:pic>
        <p:nvPicPr>
          <p:cNvPr id="30" name="Picture 2" descr="Image result for beaker diagram"/>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157213" y="2100132"/>
            <a:ext cx="1983180" cy="1487385"/>
          </a:xfrm>
          <a:prstGeom prst="rect">
            <a:avLst/>
          </a:prstGeom>
          <a:noFill/>
          <a:extLst>
            <a:ext uri="{909E8E84-426E-40DD-AFC4-6F175D3DCCD1}">
              <a14:hiddenFill xmlns:a14="http://schemas.microsoft.com/office/drawing/2010/main">
                <a:solidFill>
                  <a:srgbClr val="FFFFFF"/>
                </a:solidFill>
              </a14:hiddenFill>
            </a:ext>
          </a:extLst>
        </p:spPr>
      </p:pic>
      <p:pic>
        <p:nvPicPr>
          <p:cNvPr id="31" name="Picture 2" descr="Image result for beaker diagram"/>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38159" y="2100984"/>
            <a:ext cx="1983180" cy="1487385"/>
          </a:xfrm>
          <a:prstGeom prst="rect">
            <a:avLst/>
          </a:prstGeom>
          <a:noFill/>
          <a:extLst>
            <a:ext uri="{909E8E84-426E-40DD-AFC4-6F175D3DCCD1}">
              <a14:hiddenFill xmlns:a14="http://schemas.microsoft.com/office/drawing/2010/main">
                <a:solidFill>
                  <a:srgbClr val="FFFFFF"/>
                </a:solidFill>
              </a14:hiddenFill>
            </a:ext>
          </a:extLst>
        </p:spPr>
      </p:pic>
      <p:cxnSp>
        <p:nvCxnSpPr>
          <p:cNvPr id="32" name="Straight Arrow Connector 31"/>
          <p:cNvCxnSpPr/>
          <p:nvPr/>
        </p:nvCxnSpPr>
        <p:spPr>
          <a:xfrm>
            <a:off x="5364088" y="2949347"/>
            <a:ext cx="1270660" cy="0"/>
          </a:xfrm>
          <a:prstGeom prst="straightConnector1">
            <a:avLst/>
          </a:prstGeom>
          <a:ln w="38100">
            <a:tailEnd type="arrow"/>
          </a:ln>
        </p:spPr>
        <p:style>
          <a:lnRef idx="1">
            <a:schemeClr val="dk1"/>
          </a:lnRef>
          <a:fillRef idx="0">
            <a:schemeClr val="dk1"/>
          </a:fillRef>
          <a:effectRef idx="0">
            <a:schemeClr val="dk1"/>
          </a:effectRef>
          <a:fontRef idx="minor">
            <a:schemeClr val="tx1"/>
          </a:fontRef>
        </p:style>
      </p:cxnSp>
      <p:pic>
        <p:nvPicPr>
          <p:cNvPr id="33" name="Picture 2" descr="Image result for beaker diagram"/>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988272" y="2004282"/>
            <a:ext cx="2143783" cy="1607837"/>
          </a:xfrm>
          <a:prstGeom prst="rect">
            <a:avLst/>
          </a:prstGeom>
          <a:noFill/>
          <a:extLst>
            <a:ext uri="{909E8E84-426E-40DD-AFC4-6F175D3DCCD1}">
              <a14:hiddenFill xmlns:a14="http://schemas.microsoft.com/office/drawing/2010/main">
                <a:solidFill>
                  <a:srgbClr val="FFFFFF"/>
                </a:solidFill>
              </a14:hiddenFill>
            </a:ext>
          </a:extLst>
        </p:spPr>
      </p:pic>
      <p:sp>
        <p:nvSpPr>
          <p:cNvPr id="34" name="TextBox 33"/>
          <p:cNvSpPr txBox="1"/>
          <p:nvPr/>
        </p:nvSpPr>
        <p:spPr>
          <a:xfrm>
            <a:off x="1498654" y="3230912"/>
            <a:ext cx="820140" cy="307777"/>
          </a:xfrm>
          <a:prstGeom prst="rect">
            <a:avLst/>
          </a:prstGeom>
          <a:noFill/>
        </p:spPr>
        <p:txBody>
          <a:bodyPr wrap="square" rtlCol="0">
            <a:spAutoFit/>
          </a:bodyPr>
          <a:lstStyle/>
          <a:p>
            <a:r>
              <a:rPr lang="en-GB" dirty="0" smtClean="0">
                <a:latin typeface="Cambria" panose="02040503050406030204" pitchFamily="18" charset="0"/>
              </a:rPr>
              <a:t>5.0 g</a:t>
            </a:r>
            <a:endParaRPr lang="en-GB" dirty="0">
              <a:latin typeface="Cambria" panose="02040503050406030204" pitchFamily="18" charset="0"/>
            </a:endParaRPr>
          </a:p>
        </p:txBody>
      </p:sp>
      <p:sp>
        <p:nvSpPr>
          <p:cNvPr id="35" name="TextBox 34"/>
          <p:cNvSpPr txBox="1"/>
          <p:nvPr/>
        </p:nvSpPr>
        <p:spPr>
          <a:xfrm>
            <a:off x="3944704" y="3219037"/>
            <a:ext cx="820140" cy="307777"/>
          </a:xfrm>
          <a:prstGeom prst="rect">
            <a:avLst/>
          </a:prstGeom>
          <a:noFill/>
        </p:spPr>
        <p:txBody>
          <a:bodyPr wrap="square" rtlCol="0">
            <a:spAutoFit/>
          </a:bodyPr>
          <a:lstStyle/>
          <a:p>
            <a:r>
              <a:rPr lang="en-GB" dirty="0" smtClean="0">
                <a:latin typeface="Cambria" panose="02040503050406030204" pitchFamily="18" charset="0"/>
              </a:rPr>
              <a:t>5.0 g</a:t>
            </a:r>
            <a:endParaRPr lang="en-GB" dirty="0">
              <a:latin typeface="Cambria" panose="02040503050406030204" pitchFamily="18" charset="0"/>
            </a:endParaRPr>
          </a:p>
        </p:txBody>
      </p:sp>
      <p:sp>
        <p:nvSpPr>
          <p:cNvPr id="36" name="TextBox 35"/>
          <p:cNvSpPr txBox="1"/>
          <p:nvPr/>
        </p:nvSpPr>
        <p:spPr>
          <a:xfrm>
            <a:off x="7697593" y="3198646"/>
            <a:ext cx="820140" cy="307777"/>
          </a:xfrm>
          <a:prstGeom prst="rect">
            <a:avLst/>
          </a:prstGeom>
          <a:noFill/>
        </p:spPr>
        <p:txBody>
          <a:bodyPr wrap="square" rtlCol="0">
            <a:spAutoFit/>
          </a:bodyPr>
          <a:lstStyle/>
          <a:p>
            <a:r>
              <a:rPr lang="en-GB" dirty="0" smtClean="0">
                <a:latin typeface="Cambria" panose="02040503050406030204" pitchFamily="18" charset="0"/>
              </a:rPr>
              <a:t>  ?  g</a:t>
            </a:r>
            <a:endParaRPr lang="en-GB" dirty="0">
              <a:latin typeface="Cambria" panose="02040503050406030204" pitchFamily="18" charset="0"/>
            </a:endParaRPr>
          </a:p>
        </p:txBody>
      </p:sp>
      <p:sp>
        <p:nvSpPr>
          <p:cNvPr id="37" name="TextBox 36"/>
          <p:cNvSpPr txBox="1"/>
          <p:nvPr/>
        </p:nvSpPr>
        <p:spPr>
          <a:xfrm>
            <a:off x="2821339" y="2658963"/>
            <a:ext cx="414044" cy="307777"/>
          </a:xfrm>
          <a:prstGeom prst="rect">
            <a:avLst/>
          </a:prstGeom>
          <a:noFill/>
        </p:spPr>
        <p:txBody>
          <a:bodyPr wrap="square" rtlCol="0">
            <a:spAutoFit/>
          </a:bodyPr>
          <a:lstStyle/>
          <a:p>
            <a:r>
              <a:rPr lang="en-GB" dirty="0" smtClean="0">
                <a:latin typeface="Cambria" panose="02040503050406030204" pitchFamily="18" charset="0"/>
              </a:rPr>
              <a:t>+</a:t>
            </a:r>
            <a:endParaRPr lang="en-GB" dirty="0">
              <a:latin typeface="Cambria" panose="02040503050406030204" pitchFamily="18" charset="0"/>
            </a:endParaRPr>
          </a:p>
        </p:txBody>
      </p:sp>
      <p:sp>
        <p:nvSpPr>
          <p:cNvPr id="27" name="Rectangle 26"/>
          <p:cNvSpPr/>
          <p:nvPr/>
        </p:nvSpPr>
        <p:spPr>
          <a:xfrm>
            <a:off x="1478516" y="2820075"/>
            <a:ext cx="704274" cy="410837"/>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Cambria" panose="02040503050406030204" pitchFamily="18" charset="0"/>
            </a:endParaRPr>
          </a:p>
        </p:txBody>
      </p:sp>
      <p:sp>
        <p:nvSpPr>
          <p:cNvPr id="39" name="Rectangle 38"/>
          <p:cNvSpPr/>
          <p:nvPr/>
        </p:nvSpPr>
        <p:spPr>
          <a:xfrm>
            <a:off x="3796666" y="2836434"/>
            <a:ext cx="704274" cy="410837"/>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Cambria" panose="02040503050406030204" pitchFamily="18" charset="0"/>
            </a:endParaRPr>
          </a:p>
        </p:txBody>
      </p:sp>
      <p:sp>
        <p:nvSpPr>
          <p:cNvPr id="40" name="Rectangle 39"/>
          <p:cNvSpPr/>
          <p:nvPr/>
        </p:nvSpPr>
        <p:spPr>
          <a:xfrm>
            <a:off x="7708026" y="2822876"/>
            <a:ext cx="704274" cy="410837"/>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Cambria" panose="02040503050406030204" pitchFamily="18" charset="0"/>
            </a:endParaRPr>
          </a:p>
        </p:txBody>
      </p:sp>
      <p:sp>
        <p:nvSpPr>
          <p:cNvPr id="41" name="Rectangle 40"/>
          <p:cNvSpPr/>
          <p:nvPr/>
        </p:nvSpPr>
        <p:spPr>
          <a:xfrm>
            <a:off x="7956376" y="3090925"/>
            <a:ext cx="294204" cy="138983"/>
          </a:xfrm>
          <a:prstGeom prst="rect">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Cambria" panose="02040503050406030204" pitchFamily="18" charset="0"/>
            </a:endParaRPr>
          </a:p>
        </p:txBody>
      </p:sp>
      <p:sp>
        <p:nvSpPr>
          <p:cNvPr id="15" name="TextBox 14"/>
          <p:cNvSpPr txBox="1"/>
          <p:nvPr/>
        </p:nvSpPr>
        <p:spPr>
          <a:xfrm>
            <a:off x="827584" y="1969095"/>
            <a:ext cx="2124299" cy="307777"/>
          </a:xfrm>
          <a:prstGeom prst="rect">
            <a:avLst/>
          </a:prstGeom>
          <a:noFill/>
        </p:spPr>
        <p:txBody>
          <a:bodyPr wrap="none" rtlCol="0">
            <a:spAutoFit/>
          </a:bodyPr>
          <a:lstStyle/>
          <a:p>
            <a:r>
              <a:rPr lang="en-GB" dirty="0">
                <a:solidFill>
                  <a:srgbClr val="FF0000"/>
                </a:solidFill>
              </a:rPr>
              <a:t>c</a:t>
            </a:r>
            <a:r>
              <a:rPr lang="en-GB" dirty="0" smtClean="0">
                <a:solidFill>
                  <a:srgbClr val="FF0000"/>
                </a:solidFill>
              </a:rPr>
              <a:t>opper sulphate solution</a:t>
            </a:r>
            <a:endParaRPr lang="en-GB" dirty="0">
              <a:solidFill>
                <a:srgbClr val="FF0000"/>
              </a:solidFill>
            </a:endParaRPr>
          </a:p>
        </p:txBody>
      </p:sp>
      <p:sp>
        <p:nvSpPr>
          <p:cNvPr id="28" name="TextBox 27"/>
          <p:cNvSpPr txBox="1"/>
          <p:nvPr/>
        </p:nvSpPr>
        <p:spPr>
          <a:xfrm>
            <a:off x="3109945" y="1988840"/>
            <a:ext cx="2254143" cy="307777"/>
          </a:xfrm>
          <a:prstGeom prst="rect">
            <a:avLst/>
          </a:prstGeom>
          <a:noFill/>
        </p:spPr>
        <p:txBody>
          <a:bodyPr wrap="none" rtlCol="0">
            <a:spAutoFit/>
          </a:bodyPr>
          <a:lstStyle/>
          <a:p>
            <a:r>
              <a:rPr lang="en-GB" dirty="0">
                <a:solidFill>
                  <a:srgbClr val="FF0000"/>
                </a:solidFill>
              </a:rPr>
              <a:t>s</a:t>
            </a:r>
            <a:r>
              <a:rPr lang="en-GB" dirty="0" smtClean="0">
                <a:solidFill>
                  <a:srgbClr val="FF0000"/>
                </a:solidFill>
              </a:rPr>
              <a:t>odium hydroxide solution</a:t>
            </a:r>
            <a:endParaRPr lang="en-GB" dirty="0">
              <a:solidFill>
                <a:srgbClr val="FF0000"/>
              </a:solidFill>
            </a:endParaRPr>
          </a:p>
        </p:txBody>
      </p:sp>
      <p:sp>
        <p:nvSpPr>
          <p:cNvPr id="29" name="TextBox 28"/>
          <p:cNvSpPr txBox="1"/>
          <p:nvPr/>
        </p:nvSpPr>
        <p:spPr>
          <a:xfrm>
            <a:off x="6758054" y="1825660"/>
            <a:ext cx="2422458" cy="523220"/>
          </a:xfrm>
          <a:prstGeom prst="rect">
            <a:avLst/>
          </a:prstGeom>
          <a:noFill/>
        </p:spPr>
        <p:txBody>
          <a:bodyPr wrap="none" rtlCol="0">
            <a:spAutoFit/>
          </a:bodyPr>
          <a:lstStyle/>
          <a:p>
            <a:r>
              <a:rPr lang="en-GB" dirty="0">
                <a:solidFill>
                  <a:srgbClr val="FF0000"/>
                </a:solidFill>
              </a:rPr>
              <a:t>s</a:t>
            </a:r>
            <a:r>
              <a:rPr lang="en-GB" dirty="0" smtClean="0">
                <a:solidFill>
                  <a:srgbClr val="FF0000"/>
                </a:solidFill>
              </a:rPr>
              <a:t>olid copper hydroxide and </a:t>
            </a:r>
          </a:p>
          <a:p>
            <a:r>
              <a:rPr lang="en-GB" dirty="0" smtClean="0">
                <a:solidFill>
                  <a:srgbClr val="FF0000"/>
                </a:solidFill>
              </a:rPr>
              <a:t>sodium sulphate solution </a:t>
            </a:r>
            <a:endParaRPr lang="en-GB" dirty="0">
              <a:solidFill>
                <a:srgbClr val="FF0000"/>
              </a:solidFill>
            </a:endParaRPr>
          </a:p>
        </p:txBody>
      </p:sp>
    </p:spTree>
    <p:extLst>
      <p:ext uri="{BB962C8B-B14F-4D97-AF65-F5344CB8AC3E}">
        <p14:creationId xmlns:p14="http://schemas.microsoft.com/office/powerpoint/2010/main" val="4044576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itle 1"/>
          <p:cNvSpPr>
            <a:spLocks noGrp="1"/>
          </p:cNvSpPr>
          <p:nvPr>
            <p:ph type="title"/>
          </p:nvPr>
        </p:nvSpPr>
        <p:spPr>
          <a:xfrm>
            <a:off x="845379" y="452059"/>
            <a:ext cx="8229600" cy="1143000"/>
          </a:xfrm>
        </p:spPr>
        <p:txBody>
          <a:bodyPr>
            <a:normAutofit/>
          </a:bodyPr>
          <a:lstStyle/>
          <a:p>
            <a:r>
              <a:rPr lang="en-GB" dirty="0" smtClean="0">
                <a:latin typeface="Cambria" panose="02040503050406030204" pitchFamily="18" charset="0"/>
              </a:rPr>
              <a:t>Uh oh….. is the law wrong?</a:t>
            </a:r>
            <a:endParaRPr lang="en-GB" dirty="0">
              <a:latin typeface="Cambria" panose="02040503050406030204" pitchFamily="18" charset="0"/>
            </a:endParaRPr>
          </a:p>
        </p:txBody>
      </p:sp>
      <p:graphicFrame>
        <p:nvGraphicFramePr>
          <p:cNvPr id="4" name="Table 3"/>
          <p:cNvGraphicFramePr>
            <a:graphicFrameLocks noGrp="1"/>
          </p:cNvGraphicFramePr>
          <p:nvPr>
            <p:extLst>
              <p:ext uri="{D42A27DB-BD31-4B8C-83A1-F6EECF244321}">
                <p14:modId xmlns:p14="http://schemas.microsoft.com/office/powerpoint/2010/main" val="4281863973"/>
              </p:ext>
            </p:extLst>
          </p:nvPr>
        </p:nvGraphicFramePr>
        <p:xfrm>
          <a:off x="395536" y="1772816"/>
          <a:ext cx="8280920" cy="4049171"/>
        </p:xfrm>
        <a:graphic>
          <a:graphicData uri="http://schemas.openxmlformats.org/drawingml/2006/table">
            <a:tbl>
              <a:tblPr firstRow="1" bandRow="1">
                <a:tableStyleId>{5C22544A-7EE6-4342-B048-85BDC9FD1C3A}</a:tableStyleId>
              </a:tblPr>
              <a:tblGrid>
                <a:gridCol w="1627873"/>
                <a:gridCol w="2335644"/>
                <a:gridCol w="1077042"/>
                <a:gridCol w="975493"/>
                <a:gridCol w="2264868"/>
              </a:tblGrid>
              <a:tr h="1243828">
                <a:tc>
                  <a:txBody>
                    <a:bodyPr/>
                    <a:lstStyle/>
                    <a:p>
                      <a:pPr algn="ctr"/>
                      <a:r>
                        <a:rPr lang="en-GB" dirty="0" smtClean="0">
                          <a:latin typeface="Cambria" panose="02040503050406030204" pitchFamily="18" charset="0"/>
                        </a:rPr>
                        <a:t>Reaction to demonstrate to the class</a:t>
                      </a:r>
                      <a:endParaRPr lang="en-GB" dirty="0">
                        <a:latin typeface="Cambria" panose="020405030504060302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ctr"/>
                      <a:r>
                        <a:rPr lang="en-GB" dirty="0" smtClean="0">
                          <a:latin typeface="Cambria" panose="02040503050406030204" pitchFamily="18" charset="0"/>
                        </a:rPr>
                        <a:t>Word</a:t>
                      </a:r>
                      <a:r>
                        <a:rPr lang="en-GB" baseline="0" dirty="0" smtClean="0">
                          <a:latin typeface="Cambria" panose="02040503050406030204" pitchFamily="18" charset="0"/>
                        </a:rPr>
                        <a:t> equation </a:t>
                      </a:r>
                      <a:endParaRPr lang="en-GB" dirty="0">
                        <a:latin typeface="Cambria" panose="020405030504060302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ctr"/>
                      <a:r>
                        <a:rPr lang="en-GB" dirty="0" smtClean="0">
                          <a:latin typeface="Cambria" panose="02040503050406030204" pitchFamily="18" charset="0"/>
                        </a:rPr>
                        <a:t>Mass of reactants</a:t>
                      </a:r>
                    </a:p>
                    <a:p>
                      <a:pPr algn="ctr"/>
                      <a:r>
                        <a:rPr lang="en-GB" dirty="0" smtClean="0">
                          <a:latin typeface="Cambria" panose="02040503050406030204" pitchFamily="18" charset="0"/>
                        </a:rPr>
                        <a:t>(g)</a:t>
                      </a:r>
                      <a:endParaRPr lang="en-GB" dirty="0">
                        <a:latin typeface="Cambria" panose="020405030504060302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ctr"/>
                      <a:r>
                        <a:rPr lang="en-GB" dirty="0" smtClean="0">
                          <a:latin typeface="Cambria" panose="02040503050406030204" pitchFamily="18" charset="0"/>
                        </a:rPr>
                        <a:t>Mass of products</a:t>
                      </a:r>
                    </a:p>
                    <a:p>
                      <a:pPr algn="ctr"/>
                      <a:r>
                        <a:rPr lang="en-GB" dirty="0" smtClean="0">
                          <a:latin typeface="Cambria" panose="02040503050406030204" pitchFamily="18" charset="0"/>
                        </a:rPr>
                        <a:t>(g)</a:t>
                      </a:r>
                      <a:endParaRPr lang="en-GB" dirty="0">
                        <a:latin typeface="Cambria" panose="020405030504060302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ctr"/>
                      <a:r>
                        <a:rPr lang="en-GB" dirty="0" smtClean="0">
                          <a:latin typeface="Cambria" panose="02040503050406030204" pitchFamily="18" charset="0"/>
                        </a:rPr>
                        <a:t>Did</a:t>
                      </a:r>
                      <a:r>
                        <a:rPr lang="en-GB" baseline="0" dirty="0" smtClean="0">
                          <a:latin typeface="Cambria" panose="02040503050406030204" pitchFamily="18" charset="0"/>
                        </a:rPr>
                        <a:t> the reactants and products have the same mass?  If not, why not?! </a:t>
                      </a:r>
                      <a:endParaRPr lang="en-GB" dirty="0">
                        <a:latin typeface="Cambria" panose="020405030504060302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r>
              <a:tr h="1348460">
                <a:tc>
                  <a:txBody>
                    <a:bodyPr/>
                    <a:lstStyle/>
                    <a:p>
                      <a:r>
                        <a:rPr lang="en-GB" dirty="0" smtClean="0">
                          <a:latin typeface="Cambria" panose="02040503050406030204" pitchFamily="18" charset="0"/>
                        </a:rPr>
                        <a:t>Calcium carbonate with hydrochloric</a:t>
                      </a:r>
                      <a:r>
                        <a:rPr lang="en-GB" baseline="0" dirty="0" smtClean="0">
                          <a:latin typeface="Cambria" panose="02040503050406030204" pitchFamily="18" charset="0"/>
                        </a:rPr>
                        <a:t> acid</a:t>
                      </a:r>
                      <a:endParaRPr lang="en-GB" dirty="0">
                        <a:latin typeface="Cambria" panose="020405030504060302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dirty="0">
                        <a:latin typeface="Cambria" panose="020405030504060302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dirty="0">
                        <a:latin typeface="Cambria" panose="020405030504060302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dirty="0">
                        <a:latin typeface="Cambria" panose="020405030504060302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dirty="0">
                        <a:latin typeface="Cambria" panose="020405030504060302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456883">
                <a:tc>
                  <a:txBody>
                    <a:bodyPr/>
                    <a:lstStyle/>
                    <a:p>
                      <a:r>
                        <a:rPr lang="en-GB" dirty="0" smtClean="0">
                          <a:latin typeface="Cambria" panose="02040503050406030204" pitchFamily="18" charset="0"/>
                        </a:rPr>
                        <a:t>Burning magnesium in oxygen</a:t>
                      </a:r>
                      <a:endParaRPr lang="en-GB" dirty="0">
                        <a:latin typeface="Cambria" panose="020405030504060302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dirty="0">
                        <a:latin typeface="Cambria" panose="020405030504060302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dirty="0">
                        <a:latin typeface="Cambria" panose="020405030504060302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dirty="0">
                        <a:latin typeface="Cambria" panose="020405030504060302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dirty="0">
                        <a:latin typeface="Cambria" panose="020405030504060302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Tree>
    <p:extLst>
      <p:ext uri="{BB962C8B-B14F-4D97-AF65-F5344CB8AC3E}">
        <p14:creationId xmlns:p14="http://schemas.microsoft.com/office/powerpoint/2010/main" val="221981673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2857500"/>
            <a:ext cx="2962672" cy="1143000"/>
          </a:xfrm>
        </p:spPr>
        <p:txBody>
          <a:bodyPr/>
          <a:lstStyle/>
          <a:p>
            <a:pPr algn="l"/>
            <a:r>
              <a:rPr lang="en-GB" sz="2400" dirty="0" smtClean="0">
                <a:latin typeface="Bradley Hand ITC" panose="03070402050302030203" pitchFamily="66" charset="0"/>
              </a:rPr>
              <a:t>Dear Scientists, </a:t>
            </a:r>
            <a:br>
              <a:rPr lang="en-GB" sz="2400" dirty="0" smtClean="0">
                <a:latin typeface="Bradley Hand ITC" panose="03070402050302030203" pitchFamily="66" charset="0"/>
              </a:rPr>
            </a:br>
            <a:r>
              <a:rPr lang="en-GB" sz="2400" dirty="0">
                <a:latin typeface="Bradley Hand ITC" panose="03070402050302030203" pitchFamily="66" charset="0"/>
              </a:rPr>
              <a:t/>
            </a:r>
            <a:br>
              <a:rPr lang="en-GB" sz="2400" dirty="0">
                <a:latin typeface="Bradley Hand ITC" panose="03070402050302030203" pitchFamily="66" charset="0"/>
              </a:rPr>
            </a:br>
            <a:r>
              <a:rPr lang="en-GB" sz="2400" dirty="0" smtClean="0">
                <a:latin typeface="Bradley Hand ITC" panose="03070402050302030203" pitchFamily="66" charset="0"/>
              </a:rPr>
              <a:t>I have made an Earth shattering discovery!! When I added hydrochloric acid to a beaker of calcium carbonate the mass decreased. </a:t>
            </a:r>
            <a:br>
              <a:rPr lang="en-GB" sz="2400" dirty="0" smtClean="0">
                <a:latin typeface="Bradley Hand ITC" panose="03070402050302030203" pitchFamily="66" charset="0"/>
              </a:rPr>
            </a:br>
            <a:r>
              <a:rPr lang="en-GB" sz="2400" dirty="0" smtClean="0">
                <a:latin typeface="Bradley Hand ITC" panose="03070402050302030203" pitchFamily="66" charset="0"/>
              </a:rPr>
              <a:t>I have proved the law of conservation of mass wrong!!  </a:t>
            </a:r>
            <a:br>
              <a:rPr lang="en-GB" sz="2400" dirty="0" smtClean="0">
                <a:latin typeface="Bradley Hand ITC" panose="03070402050302030203" pitchFamily="66" charset="0"/>
              </a:rPr>
            </a:br>
            <a:r>
              <a:rPr lang="en-GB" sz="2400" dirty="0">
                <a:latin typeface="Bradley Hand ITC" panose="03070402050302030203" pitchFamily="66" charset="0"/>
              </a:rPr>
              <a:t/>
            </a:r>
            <a:br>
              <a:rPr lang="en-GB" sz="2400" dirty="0">
                <a:latin typeface="Bradley Hand ITC" panose="03070402050302030203" pitchFamily="66" charset="0"/>
              </a:rPr>
            </a:br>
            <a:r>
              <a:rPr lang="en-GB" sz="2400" dirty="0" smtClean="0">
                <a:latin typeface="Bradley Hand ITC" panose="03070402050302030203" pitchFamily="66" charset="0"/>
              </a:rPr>
              <a:t>Yours truly,</a:t>
            </a:r>
            <a:br>
              <a:rPr lang="en-GB" sz="2400" dirty="0" smtClean="0">
                <a:latin typeface="Bradley Hand ITC" panose="03070402050302030203" pitchFamily="66" charset="0"/>
              </a:rPr>
            </a:br>
            <a:r>
              <a:rPr lang="en-GB" sz="2400" dirty="0" smtClean="0">
                <a:latin typeface="Bradley Hand ITC" panose="03070402050302030203" pitchFamily="66" charset="0"/>
              </a:rPr>
              <a:t/>
            </a:r>
            <a:br>
              <a:rPr lang="en-GB" sz="2400" dirty="0" smtClean="0">
                <a:latin typeface="Bradley Hand ITC" panose="03070402050302030203" pitchFamily="66" charset="0"/>
              </a:rPr>
            </a:br>
            <a:r>
              <a:rPr lang="en-GB" sz="2400" dirty="0" smtClean="0">
                <a:latin typeface="Bradley Hand ITC" panose="03070402050302030203" pitchFamily="66" charset="0"/>
              </a:rPr>
              <a:t>Dr Wrong Again.</a:t>
            </a:r>
            <a:endParaRPr lang="en-GB" sz="2400" dirty="0">
              <a:latin typeface="Bradley Hand ITC" panose="03070402050302030203" pitchFamily="66" charset="0"/>
            </a:endParaRPr>
          </a:p>
        </p:txBody>
      </p:sp>
      <p:pic>
        <p:nvPicPr>
          <p:cNvPr id="5" name="Picture 4"/>
          <p:cNvPicPr>
            <a:picLocks noChangeAspect="1" noChangeArrowheads="1"/>
          </p:cNvPicPr>
          <p:nvPr/>
        </p:nvPicPr>
        <p:blipFill rotWithShape="1">
          <a:blip r:embed="rId3">
            <a:extLst>
              <a:ext uri="{28A0092B-C50C-407E-A947-70E740481C1C}">
                <a14:useLocalDpi xmlns:a14="http://schemas.microsoft.com/office/drawing/2010/main" val="0"/>
              </a:ext>
            </a:extLst>
          </a:blip>
          <a:srcRect t="3989"/>
          <a:stretch/>
        </p:blipFill>
        <p:spPr bwMode="auto">
          <a:xfrm>
            <a:off x="2987824" y="4941168"/>
            <a:ext cx="2808312" cy="178662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Title 1"/>
          <p:cNvSpPr txBox="1">
            <a:spLocks/>
          </p:cNvSpPr>
          <p:nvPr/>
        </p:nvSpPr>
        <p:spPr>
          <a:xfrm>
            <a:off x="5004048" y="1590072"/>
            <a:ext cx="3888432" cy="2342984"/>
          </a:xfrm>
          <a:prstGeom prst="rect">
            <a:avLst/>
          </a:prstGeom>
          <a:noFill/>
          <a:ln>
            <a:noFill/>
          </a:ln>
        </p:spPr>
        <p:txBody>
          <a:bodyPr lIns="91425" tIns="91425" rIns="91425" bIns="91425" anchor="ctr" anchorCtr="0"/>
          <a:lstStyle>
            <a:defPPr marR="0" lvl="0" algn="l" rtl="0">
              <a:lnSpc>
                <a:spcPct val="100000"/>
              </a:lnSpc>
              <a:spcBef>
                <a:spcPts val="0"/>
              </a:spcBef>
              <a:spcAft>
                <a:spcPts val="0"/>
              </a:spcAft>
            </a:defPPr>
            <a:lvl1pPr marL="0" marR="0" lvl="0" indent="0" algn="ctr" rtl="0">
              <a:lnSpc>
                <a:spcPct val="100000"/>
              </a:lnSpc>
              <a:spcBef>
                <a:spcPts val="0"/>
              </a:spcBef>
              <a:spcAft>
                <a:spcPts val="0"/>
              </a:spcAft>
              <a:buClr>
                <a:schemeClr val="dk1"/>
              </a:buClr>
              <a:buFont typeface="Calibri"/>
              <a:buNone/>
              <a:defRPr sz="4400"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pPr algn="l"/>
            <a:r>
              <a:rPr lang="en-GB" sz="2000" dirty="0" smtClean="0">
                <a:latin typeface="Cambria" panose="02040503050406030204" pitchFamily="18" charset="0"/>
              </a:rPr>
              <a:t>Write a letter to Doctor Wrong explaining why he is wrong. </a:t>
            </a:r>
          </a:p>
          <a:p>
            <a:pPr algn="l"/>
            <a:endParaRPr lang="en-GB" sz="2000" dirty="0">
              <a:latin typeface="Cambria" panose="02040503050406030204" pitchFamily="18" charset="0"/>
            </a:endParaRPr>
          </a:p>
          <a:p>
            <a:pPr marL="514350" indent="-514350" algn="l">
              <a:buFont typeface="+mj-lt"/>
              <a:buAutoNum type="romanUcPeriod"/>
            </a:pPr>
            <a:r>
              <a:rPr lang="en-GB" sz="2000" dirty="0" smtClean="0">
                <a:latin typeface="Cambria" panose="02040503050406030204" pitchFamily="18" charset="0"/>
              </a:rPr>
              <a:t>Use your knowledge of chemical reactions to </a:t>
            </a:r>
            <a:r>
              <a:rPr lang="en-GB" sz="2000" i="1" dirty="0" smtClean="0">
                <a:latin typeface="Cambria" panose="02040503050406030204" pitchFamily="18" charset="0"/>
              </a:rPr>
              <a:t>persuade</a:t>
            </a:r>
            <a:r>
              <a:rPr lang="en-GB" sz="2000" dirty="0" smtClean="0">
                <a:latin typeface="Cambria" panose="02040503050406030204" pitchFamily="18" charset="0"/>
              </a:rPr>
              <a:t> him. Include chemical reactions and particle pictures. </a:t>
            </a:r>
          </a:p>
          <a:p>
            <a:pPr marL="514350" indent="-514350" algn="l">
              <a:buFont typeface="+mj-lt"/>
              <a:buAutoNum type="romanUcPeriod"/>
            </a:pPr>
            <a:endParaRPr lang="en-GB" sz="2000" dirty="0">
              <a:latin typeface="Cambria" panose="02040503050406030204" pitchFamily="18" charset="0"/>
            </a:endParaRPr>
          </a:p>
          <a:p>
            <a:pPr marL="514350" indent="-514350" algn="l">
              <a:buFont typeface="+mj-lt"/>
              <a:buAutoNum type="romanUcPeriod"/>
            </a:pPr>
            <a:r>
              <a:rPr lang="en-GB" sz="2000" dirty="0" smtClean="0">
                <a:latin typeface="Cambria" panose="02040503050406030204" pitchFamily="18" charset="0"/>
              </a:rPr>
              <a:t>What changes could Dr Wrong Again make to his experiment to reach the right </a:t>
            </a:r>
            <a:r>
              <a:rPr lang="en-GB" sz="2000" dirty="0" smtClean="0">
                <a:latin typeface="Cambria" panose="02040503050406030204" pitchFamily="18" charset="0"/>
              </a:rPr>
              <a:t>conclusion? </a:t>
            </a:r>
            <a:r>
              <a:rPr lang="en-GB" sz="2000" dirty="0" smtClean="0">
                <a:latin typeface="Cambria" panose="02040503050406030204" pitchFamily="18" charset="0"/>
              </a:rPr>
              <a:t>How could you convince Dr Wrong Again that a gas has a </a:t>
            </a:r>
            <a:r>
              <a:rPr lang="en-GB" sz="2000" dirty="0" smtClean="0">
                <a:latin typeface="Cambria" panose="02040503050406030204" pitchFamily="18" charset="0"/>
              </a:rPr>
              <a:t>mass?  </a:t>
            </a:r>
            <a:endParaRPr lang="en-GB" sz="2000" dirty="0">
              <a:latin typeface="Cambria" panose="02040503050406030204" pitchFamily="18" charset="0"/>
            </a:endParaRPr>
          </a:p>
        </p:txBody>
      </p:sp>
    </p:spTree>
    <p:extLst>
      <p:ext uri="{BB962C8B-B14F-4D97-AF65-F5344CB8AC3E}">
        <p14:creationId xmlns:p14="http://schemas.microsoft.com/office/powerpoint/2010/main" val="210139567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Custom 9">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B050"/>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113</TotalTime>
  <Words>393</Words>
  <Application>Microsoft Office PowerPoint</Application>
  <PresentationFormat>On-screen Show (4:3)</PresentationFormat>
  <Paragraphs>82</Paragraphs>
  <Slides>4</Slides>
  <Notes>3</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Office Theme</vt:lpstr>
      <vt:lpstr>PowerPoint Presentation</vt:lpstr>
      <vt:lpstr>Let’s get thinking</vt:lpstr>
      <vt:lpstr>Uh oh….. is the law wrong?</vt:lpstr>
      <vt:lpstr>Dear Scientists,   I have made an Earth shattering discovery!! When I added hydrochloric acid to a beaker of calcium carbonate the mass decreased.  I have proved the law of conservation of mass wrong!!    Yours truly,  Dr Wrong Again.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Jasper Green</dc:creator>
  <cp:lastModifiedBy>Jasper Green</cp:lastModifiedBy>
  <cp:revision>19</cp:revision>
  <dcterms:modified xsi:type="dcterms:W3CDTF">2017-03-03T23:29:20Z</dcterms:modified>
</cp:coreProperties>
</file>