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64" r:id="rId3"/>
    <p:sldId id="256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D42A-5EC7-3B4E-9E21-F2F906F53FC6}" type="datetimeFigureOut">
              <a:rPr lang="en-US" smtClean="0"/>
              <a:pPr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4591-0358-604F-B02D-1E21971B1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205965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Particle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model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Key Stage 3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(or any other course for students aged 11-14)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Students think deeply about the particle model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small groups students discuss each question</a:t>
            </a:r>
          </a:p>
          <a:p>
            <a:r>
              <a:rPr lang="en-US" dirty="0" smtClean="0"/>
              <a:t>Students then write down their own individual answers </a:t>
            </a:r>
          </a:p>
          <a:p>
            <a:r>
              <a:rPr lang="en-US" dirty="0" smtClean="0"/>
              <a:t>Answers are then discussed as a class and students improve their answers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2333"/>
            <a:ext cx="7772400" cy="1470025"/>
          </a:xfrm>
        </p:spPr>
        <p:txBody>
          <a:bodyPr/>
          <a:lstStyle/>
          <a:p>
            <a:r>
              <a:rPr lang="en-US" dirty="0" smtClean="0"/>
              <a:t>Why don’t </a:t>
            </a:r>
            <a:r>
              <a:rPr lang="en-US" dirty="0" smtClean="0"/>
              <a:t>the gas particles </a:t>
            </a:r>
            <a:r>
              <a:rPr lang="en-US" dirty="0" smtClean="0"/>
              <a:t>fall to the bottom of the beaker?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3054239" y="2845457"/>
            <a:ext cx="3035522" cy="3582890"/>
          </a:xfrm>
          <a:prstGeom prst="can">
            <a:avLst>
              <a:gd name="adj" fmla="val 21448"/>
            </a:avLst>
          </a:prstGeom>
          <a:solidFill>
            <a:srgbClr val="3366FF">
              <a:alpha val="28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4243" y="4274089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56160" y="5412346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12887" y="3882056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exists between particles in a solid?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88440" y="4301413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85630" y="4301413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64843" y="4301413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00420" y="4789296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97610" y="4789296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76823" y="4789296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03063" y="5280545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00253" y="5280545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79466" y="5280545"/>
            <a:ext cx="443273" cy="4553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pump air into a football does the mass increase, decrease or stay the same?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577" y="4269768"/>
            <a:ext cx="2246845" cy="16851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What are bubbles made of in boiling water?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10" y="2604001"/>
            <a:ext cx="4838779" cy="32624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115</Words>
  <Application>Microsoft Macintosh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Instructions  </vt:lpstr>
      <vt:lpstr>Why don’t the gas particles fall to the bottom of the beaker?</vt:lpstr>
      <vt:lpstr>What exists between particles in a solid?</vt:lpstr>
      <vt:lpstr>If you pump air into a football does the mass increase, decrease or stay the same?</vt:lpstr>
      <vt:lpstr>What are bubbles made of in boiling water?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don’t the particles fall to the bottom of the beaker?</dc:title>
  <dc:creator>Jasper Green</dc:creator>
  <cp:lastModifiedBy>Jasper Green</cp:lastModifiedBy>
  <cp:revision>3</cp:revision>
  <dcterms:created xsi:type="dcterms:W3CDTF">2015-03-01T09:17:01Z</dcterms:created>
  <dcterms:modified xsi:type="dcterms:W3CDTF">2015-03-01T09:34:54Z</dcterms:modified>
</cp:coreProperties>
</file>