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57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6FF6-65A2-3041-B140-6E157B1CC505}" type="datetimeFigureOut">
              <a:rPr lang="en-US" smtClean="0"/>
              <a:pPr/>
              <a:t>3/16/15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0002-0185-2849-BD41-4B5B89C0C2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33413" y="739775"/>
          <a:ext cx="7292606" cy="142568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33968"/>
                <a:gridCol w="2243527"/>
                <a:gridCol w="936357"/>
                <a:gridCol w="2878754"/>
              </a:tblGrid>
              <a:tr h="38524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Bacterial growth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GCSE</a:t>
                      </a:r>
                      <a:r>
                        <a:rPr lang="en-US" sz="1400" b="0" baseline="0" dirty="0" smtClean="0">
                          <a:latin typeface="Cambria"/>
                          <a:cs typeface="Cambria"/>
                        </a:rPr>
                        <a:t> (or any other course for students aged 14-16)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61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Ouctomes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To calculate how many bacteria are present after 24h</a:t>
                      </a:r>
                    </a:p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To appreciate why bacterial infections are potentially so dangerous</a:t>
                      </a:r>
                      <a:endParaRPr lang="en-US" sz="140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3" name="Rectangle 5"/>
          <p:cNvSpPr>
            <a:spLocks noChangeArrowheads="1"/>
          </p:cNvSpPr>
          <p:nvPr/>
        </p:nvSpPr>
        <p:spPr bwMode="auto">
          <a:xfrm>
            <a:off x="400050" y="4572000"/>
            <a:ext cx="8343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221" tIns="38611" rIns="77221" bIns="38611">
            <a:prstTxWarp prst="textNoShape">
              <a:avLst/>
            </a:prstTxWarp>
            <a:spAutoFit/>
          </a:bodyPr>
          <a:lstStyle/>
          <a:p>
            <a:r>
              <a:rPr lang="en-US" sz="1800" u="sng" dirty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  <a:hlinkClick r:id="rId2"/>
              </a:rPr>
              <a:t>www.thescienceteacher.co.uk</a:t>
            </a:r>
            <a:r>
              <a:rPr lang="en-US" sz="1800" u="sng" dirty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</a:rPr>
              <a:t> </a:t>
            </a:r>
            <a:r>
              <a:rPr lang="en-GB" sz="1800" dirty="0">
                <a:latin typeface="Cambria" pitchFamily="-1" charset="0"/>
                <a:ea typeface="Cambria" pitchFamily="-1" charset="0"/>
                <a:cs typeface="Cambria" pitchFamily="-1" charset="0"/>
              </a:rPr>
              <a:t>| resources for science teachers who like to think 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E. coli </a:t>
            </a:r>
            <a:r>
              <a:rPr lang="en-US" dirty="0" smtClean="0"/>
              <a:t>divides about once every 20 minutes. If a patient was infected with one bacterium, how many bacteria would there be after 24 hours?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400" y="3045577"/>
            <a:ext cx="45212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63749" y="3075057"/>
            <a:ext cx="59043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4722366500000000000000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44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Assume the patient had a mass of 72 kg before infection and each bacterium has a mass of 9.5 x 10</a:t>
            </a:r>
            <a:r>
              <a:rPr lang="en-US" baseline="30000" dirty="0" smtClean="0"/>
              <a:t>-13</a:t>
            </a:r>
            <a:r>
              <a:rPr lang="en-US" dirty="0" smtClean="0"/>
              <a:t> g.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would be the new mass of the patient?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in reality does the patient not reach this mass?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hours = 1440 minutes</a:t>
            </a:r>
          </a:p>
          <a:p>
            <a:r>
              <a:rPr lang="en-US" dirty="0" smtClean="0"/>
              <a:t>1440/20 = 72 divisions</a:t>
            </a:r>
          </a:p>
          <a:p>
            <a:r>
              <a:rPr lang="en-US" dirty="0" smtClean="0"/>
              <a:t>Each division doubles the number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72</a:t>
            </a:r>
            <a:r>
              <a:rPr lang="en-US" dirty="0" smtClean="0"/>
              <a:t>   = 4722366500000000000000 bacteria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149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E. coli divides about once every 20 minutes. If a patient was infected with one bacterium, how many bacteria would there be after 24 hours?  </vt:lpstr>
      <vt:lpstr>Slide 3</vt:lpstr>
      <vt:lpstr>Assume the patient had a mass of 72 kg before infection and each bacterium has a mass of 9.5 x 10-13 g.   What would be the new mass of the patient?  Why in reality does the patient not reach this mass?</vt:lpstr>
      <vt:lpstr>Working out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2</cp:revision>
  <dcterms:created xsi:type="dcterms:W3CDTF">2015-03-16T21:57:17Z</dcterms:created>
  <dcterms:modified xsi:type="dcterms:W3CDTF">2015-03-16T21:57:21Z</dcterms:modified>
</cp:coreProperties>
</file>