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313" r:id="rId2"/>
    <p:sldId id="310" r:id="rId3"/>
    <p:sldId id="311" r:id="rId4"/>
    <p:sldId id="259" r:id="rId5"/>
    <p:sldId id="261" r:id="rId6"/>
    <p:sldId id="700" r:id="rId7"/>
    <p:sldId id="315" r:id="rId8"/>
    <p:sldId id="33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268"/>
    <p:restoredTop sz="95940"/>
  </p:normalViewPr>
  <p:slideViewPr>
    <p:cSldViewPr snapToGrid="0" snapToObjects="1">
      <p:cViewPr varScale="1">
        <p:scale>
          <a:sx n="136" d="100"/>
          <a:sy n="136" d="100"/>
        </p:scale>
        <p:origin x="216" y="3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5621C8-C0D0-C149-8C52-6F569EAD391E}" type="datetimeFigureOut">
              <a:rPr lang="en-US" smtClean="0"/>
              <a:t>7/2/20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BF93F7-6F13-AA48-BFB3-54EFCF6A2EE3}" type="slidenum">
              <a:rPr lang="en-US" smtClean="0"/>
              <a:t>‹#›</a:t>
            </a:fld>
            <a:endParaRPr lang="en-US"/>
          </a:p>
        </p:txBody>
      </p:sp>
    </p:spTree>
    <p:extLst>
      <p:ext uri="{BB962C8B-B14F-4D97-AF65-F5344CB8AC3E}">
        <p14:creationId xmlns:p14="http://schemas.microsoft.com/office/powerpoint/2010/main" val="25682777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350D2BD-E28B-4A0E-9782-04469775DC76}" type="slidenum">
              <a:rPr lang="en-GB" smtClean="0"/>
              <a:pPr/>
              <a:t>1</a:t>
            </a:fld>
            <a:endParaRPr lang="en-GB" dirty="0"/>
          </a:p>
        </p:txBody>
      </p:sp>
    </p:spTree>
    <p:extLst>
      <p:ext uri="{BB962C8B-B14F-4D97-AF65-F5344CB8AC3E}">
        <p14:creationId xmlns:p14="http://schemas.microsoft.com/office/powerpoint/2010/main" val="29860738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350D2BD-E28B-4A0E-9782-04469775DC76}" type="slidenum">
              <a:rPr lang="en-GB" smtClean="0"/>
              <a:pPr/>
              <a:t>6</a:t>
            </a:fld>
            <a:endParaRPr lang="en-GB" dirty="0"/>
          </a:p>
        </p:txBody>
      </p:sp>
    </p:spTree>
    <p:extLst>
      <p:ext uri="{BB962C8B-B14F-4D97-AF65-F5344CB8AC3E}">
        <p14:creationId xmlns:p14="http://schemas.microsoft.com/office/powerpoint/2010/main" val="27547907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350D2BD-E28B-4A0E-9782-04469775DC76}" type="slidenum">
              <a:rPr lang="en-GB" smtClean="0"/>
              <a:pPr/>
              <a:t>8</a:t>
            </a:fld>
            <a:endParaRPr lang="en-GB" dirty="0"/>
          </a:p>
        </p:txBody>
      </p:sp>
    </p:spTree>
    <p:extLst>
      <p:ext uri="{BB962C8B-B14F-4D97-AF65-F5344CB8AC3E}">
        <p14:creationId xmlns:p14="http://schemas.microsoft.com/office/powerpoint/2010/main" val="34681145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A14F9E-6C64-6346-B803-2F90B84362A3}"/>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56730051-BC4F-054C-AFA7-3B77A03331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B99FDBAA-9300-FA41-9A11-A3AE7E7CB6F0}"/>
              </a:ext>
            </a:extLst>
          </p:cNvPr>
          <p:cNvSpPr>
            <a:spLocks noGrp="1"/>
          </p:cNvSpPr>
          <p:nvPr>
            <p:ph type="dt" sz="half" idx="10"/>
          </p:nvPr>
        </p:nvSpPr>
        <p:spPr/>
        <p:txBody>
          <a:bodyPr/>
          <a:lstStyle/>
          <a:p>
            <a:fld id="{4F69893E-9FB0-BD4F-9D9E-BE2CD1E60216}" type="datetimeFigureOut">
              <a:rPr lang="en-US" smtClean="0"/>
              <a:t>7/2/20</a:t>
            </a:fld>
            <a:endParaRPr lang="en-US"/>
          </a:p>
        </p:txBody>
      </p:sp>
      <p:sp>
        <p:nvSpPr>
          <p:cNvPr id="5" name="Footer Placeholder 4">
            <a:extLst>
              <a:ext uri="{FF2B5EF4-FFF2-40B4-BE49-F238E27FC236}">
                <a16:creationId xmlns:a16="http://schemas.microsoft.com/office/drawing/2014/main" id="{DAAC9395-4A4F-F540-9465-EDFB8AE8DC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E5A57A-B6CB-F14A-9A7E-4CD9BEA8312C}"/>
              </a:ext>
            </a:extLst>
          </p:cNvPr>
          <p:cNvSpPr>
            <a:spLocks noGrp="1"/>
          </p:cNvSpPr>
          <p:nvPr>
            <p:ph type="sldNum" sz="quarter" idx="12"/>
          </p:nvPr>
        </p:nvSpPr>
        <p:spPr/>
        <p:txBody>
          <a:bodyPr/>
          <a:lstStyle/>
          <a:p>
            <a:fld id="{D1AF40B1-0B29-8440-940A-D112FB0A49F0}" type="slidenum">
              <a:rPr lang="en-US" smtClean="0"/>
              <a:t>‹#›</a:t>
            </a:fld>
            <a:endParaRPr lang="en-US"/>
          </a:p>
        </p:txBody>
      </p:sp>
    </p:spTree>
    <p:extLst>
      <p:ext uri="{BB962C8B-B14F-4D97-AF65-F5344CB8AC3E}">
        <p14:creationId xmlns:p14="http://schemas.microsoft.com/office/powerpoint/2010/main" val="10856060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A93048-A987-784C-8158-04849E194807}"/>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E179C136-8048-1C4C-8D33-43EC7548DD1A}"/>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D929DF3-BB56-2B4D-9D1F-F9433D8FF342}"/>
              </a:ext>
            </a:extLst>
          </p:cNvPr>
          <p:cNvSpPr>
            <a:spLocks noGrp="1"/>
          </p:cNvSpPr>
          <p:nvPr>
            <p:ph type="dt" sz="half" idx="10"/>
          </p:nvPr>
        </p:nvSpPr>
        <p:spPr/>
        <p:txBody>
          <a:bodyPr/>
          <a:lstStyle/>
          <a:p>
            <a:fld id="{4F69893E-9FB0-BD4F-9D9E-BE2CD1E60216}" type="datetimeFigureOut">
              <a:rPr lang="en-US" smtClean="0"/>
              <a:t>7/2/20</a:t>
            </a:fld>
            <a:endParaRPr lang="en-US"/>
          </a:p>
        </p:txBody>
      </p:sp>
      <p:sp>
        <p:nvSpPr>
          <p:cNvPr id="5" name="Footer Placeholder 4">
            <a:extLst>
              <a:ext uri="{FF2B5EF4-FFF2-40B4-BE49-F238E27FC236}">
                <a16:creationId xmlns:a16="http://schemas.microsoft.com/office/drawing/2014/main" id="{8D04EED7-0EB5-BE43-95F2-5269B8382E7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F097A7-DE0C-BD4F-8553-2307D3EB8AC3}"/>
              </a:ext>
            </a:extLst>
          </p:cNvPr>
          <p:cNvSpPr>
            <a:spLocks noGrp="1"/>
          </p:cNvSpPr>
          <p:nvPr>
            <p:ph type="sldNum" sz="quarter" idx="12"/>
          </p:nvPr>
        </p:nvSpPr>
        <p:spPr/>
        <p:txBody>
          <a:bodyPr/>
          <a:lstStyle/>
          <a:p>
            <a:fld id="{D1AF40B1-0B29-8440-940A-D112FB0A49F0}" type="slidenum">
              <a:rPr lang="en-US" smtClean="0"/>
              <a:t>‹#›</a:t>
            </a:fld>
            <a:endParaRPr lang="en-US"/>
          </a:p>
        </p:txBody>
      </p:sp>
    </p:spTree>
    <p:extLst>
      <p:ext uri="{BB962C8B-B14F-4D97-AF65-F5344CB8AC3E}">
        <p14:creationId xmlns:p14="http://schemas.microsoft.com/office/powerpoint/2010/main" val="345874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B08376-0071-7B46-8FD5-868B2AE1C5F3}"/>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238ABF6D-D2F7-8347-995E-C588F527B704}"/>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1394443-A756-1A44-BC68-267C6EC65BC2}"/>
              </a:ext>
            </a:extLst>
          </p:cNvPr>
          <p:cNvSpPr>
            <a:spLocks noGrp="1"/>
          </p:cNvSpPr>
          <p:nvPr>
            <p:ph type="dt" sz="half" idx="10"/>
          </p:nvPr>
        </p:nvSpPr>
        <p:spPr/>
        <p:txBody>
          <a:bodyPr/>
          <a:lstStyle/>
          <a:p>
            <a:fld id="{4F69893E-9FB0-BD4F-9D9E-BE2CD1E60216}" type="datetimeFigureOut">
              <a:rPr lang="en-US" smtClean="0"/>
              <a:t>7/2/20</a:t>
            </a:fld>
            <a:endParaRPr lang="en-US"/>
          </a:p>
        </p:txBody>
      </p:sp>
      <p:sp>
        <p:nvSpPr>
          <p:cNvPr id="5" name="Footer Placeholder 4">
            <a:extLst>
              <a:ext uri="{FF2B5EF4-FFF2-40B4-BE49-F238E27FC236}">
                <a16:creationId xmlns:a16="http://schemas.microsoft.com/office/drawing/2014/main" id="{47D1D368-DC20-DA45-9454-452C3EA39B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20E392-AEDE-3545-B8BA-C7A29A0484AF}"/>
              </a:ext>
            </a:extLst>
          </p:cNvPr>
          <p:cNvSpPr>
            <a:spLocks noGrp="1"/>
          </p:cNvSpPr>
          <p:nvPr>
            <p:ph type="sldNum" sz="quarter" idx="12"/>
          </p:nvPr>
        </p:nvSpPr>
        <p:spPr/>
        <p:txBody>
          <a:bodyPr/>
          <a:lstStyle/>
          <a:p>
            <a:fld id="{D1AF40B1-0B29-8440-940A-D112FB0A49F0}" type="slidenum">
              <a:rPr lang="en-US" smtClean="0"/>
              <a:t>‹#›</a:t>
            </a:fld>
            <a:endParaRPr lang="en-US"/>
          </a:p>
        </p:txBody>
      </p:sp>
    </p:spTree>
    <p:extLst>
      <p:ext uri="{BB962C8B-B14F-4D97-AF65-F5344CB8AC3E}">
        <p14:creationId xmlns:p14="http://schemas.microsoft.com/office/powerpoint/2010/main" val="1485644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F91963-A85D-5640-913D-4FB546685AEA}"/>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E72A1832-5ED8-DA40-A968-D9C15AD1BD6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E10FA90-C72A-054E-AC1B-973E617A8AE7}"/>
              </a:ext>
            </a:extLst>
          </p:cNvPr>
          <p:cNvSpPr>
            <a:spLocks noGrp="1"/>
          </p:cNvSpPr>
          <p:nvPr>
            <p:ph type="dt" sz="half" idx="10"/>
          </p:nvPr>
        </p:nvSpPr>
        <p:spPr/>
        <p:txBody>
          <a:bodyPr/>
          <a:lstStyle/>
          <a:p>
            <a:fld id="{4F69893E-9FB0-BD4F-9D9E-BE2CD1E60216}" type="datetimeFigureOut">
              <a:rPr lang="en-US" smtClean="0"/>
              <a:t>7/2/20</a:t>
            </a:fld>
            <a:endParaRPr lang="en-US"/>
          </a:p>
        </p:txBody>
      </p:sp>
      <p:sp>
        <p:nvSpPr>
          <p:cNvPr id="5" name="Footer Placeholder 4">
            <a:extLst>
              <a:ext uri="{FF2B5EF4-FFF2-40B4-BE49-F238E27FC236}">
                <a16:creationId xmlns:a16="http://schemas.microsoft.com/office/drawing/2014/main" id="{6F2F8E9F-5BF0-DD4B-8482-4BA6FDA640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D1A947-A2EE-6F41-A9A0-A84917470B9E}"/>
              </a:ext>
            </a:extLst>
          </p:cNvPr>
          <p:cNvSpPr>
            <a:spLocks noGrp="1"/>
          </p:cNvSpPr>
          <p:nvPr>
            <p:ph type="sldNum" sz="quarter" idx="12"/>
          </p:nvPr>
        </p:nvSpPr>
        <p:spPr/>
        <p:txBody>
          <a:bodyPr/>
          <a:lstStyle/>
          <a:p>
            <a:fld id="{D1AF40B1-0B29-8440-940A-D112FB0A49F0}" type="slidenum">
              <a:rPr lang="en-US" smtClean="0"/>
              <a:t>‹#›</a:t>
            </a:fld>
            <a:endParaRPr lang="en-US"/>
          </a:p>
        </p:txBody>
      </p:sp>
    </p:spTree>
    <p:extLst>
      <p:ext uri="{BB962C8B-B14F-4D97-AF65-F5344CB8AC3E}">
        <p14:creationId xmlns:p14="http://schemas.microsoft.com/office/powerpoint/2010/main" val="18021830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7D280B-4483-EA43-A998-FF7ED03AC0D4}"/>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A95B9612-CAD6-4641-82F9-80D5DD634D4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CF3C09E5-544F-C34B-B044-9F7D316AC776}"/>
              </a:ext>
            </a:extLst>
          </p:cNvPr>
          <p:cNvSpPr>
            <a:spLocks noGrp="1"/>
          </p:cNvSpPr>
          <p:nvPr>
            <p:ph type="dt" sz="half" idx="10"/>
          </p:nvPr>
        </p:nvSpPr>
        <p:spPr/>
        <p:txBody>
          <a:bodyPr/>
          <a:lstStyle/>
          <a:p>
            <a:fld id="{4F69893E-9FB0-BD4F-9D9E-BE2CD1E60216}" type="datetimeFigureOut">
              <a:rPr lang="en-US" smtClean="0"/>
              <a:t>7/2/20</a:t>
            </a:fld>
            <a:endParaRPr lang="en-US"/>
          </a:p>
        </p:txBody>
      </p:sp>
      <p:sp>
        <p:nvSpPr>
          <p:cNvPr id="5" name="Footer Placeholder 4">
            <a:extLst>
              <a:ext uri="{FF2B5EF4-FFF2-40B4-BE49-F238E27FC236}">
                <a16:creationId xmlns:a16="http://schemas.microsoft.com/office/drawing/2014/main" id="{9CBE744B-F907-6B48-BE4A-C17362D83E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965269-685F-2C43-B019-7B01A6EAA4F0}"/>
              </a:ext>
            </a:extLst>
          </p:cNvPr>
          <p:cNvSpPr>
            <a:spLocks noGrp="1"/>
          </p:cNvSpPr>
          <p:nvPr>
            <p:ph type="sldNum" sz="quarter" idx="12"/>
          </p:nvPr>
        </p:nvSpPr>
        <p:spPr/>
        <p:txBody>
          <a:bodyPr/>
          <a:lstStyle/>
          <a:p>
            <a:fld id="{D1AF40B1-0B29-8440-940A-D112FB0A49F0}" type="slidenum">
              <a:rPr lang="en-US" smtClean="0"/>
              <a:t>‹#›</a:t>
            </a:fld>
            <a:endParaRPr lang="en-US"/>
          </a:p>
        </p:txBody>
      </p:sp>
    </p:spTree>
    <p:extLst>
      <p:ext uri="{BB962C8B-B14F-4D97-AF65-F5344CB8AC3E}">
        <p14:creationId xmlns:p14="http://schemas.microsoft.com/office/powerpoint/2010/main" val="1139574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3E6A92-F7E6-2045-8508-95D7E4F8728A}"/>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B717E4F6-A31A-1549-B303-916E2540E0CA}"/>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103BE7A4-BC8D-AD46-9B30-4C18B21A1FD0}"/>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31CAA9A6-EAE5-224C-A212-1E4E6135E1D5}"/>
              </a:ext>
            </a:extLst>
          </p:cNvPr>
          <p:cNvSpPr>
            <a:spLocks noGrp="1"/>
          </p:cNvSpPr>
          <p:nvPr>
            <p:ph type="dt" sz="half" idx="10"/>
          </p:nvPr>
        </p:nvSpPr>
        <p:spPr/>
        <p:txBody>
          <a:bodyPr/>
          <a:lstStyle/>
          <a:p>
            <a:fld id="{4F69893E-9FB0-BD4F-9D9E-BE2CD1E60216}" type="datetimeFigureOut">
              <a:rPr lang="en-US" smtClean="0"/>
              <a:t>7/2/20</a:t>
            </a:fld>
            <a:endParaRPr lang="en-US"/>
          </a:p>
        </p:txBody>
      </p:sp>
      <p:sp>
        <p:nvSpPr>
          <p:cNvPr id="6" name="Footer Placeholder 5">
            <a:extLst>
              <a:ext uri="{FF2B5EF4-FFF2-40B4-BE49-F238E27FC236}">
                <a16:creationId xmlns:a16="http://schemas.microsoft.com/office/drawing/2014/main" id="{945C21E7-75FB-D546-ADD2-13B235B8302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41D37A5-05A5-F24C-9ACB-7630277E9E9E}"/>
              </a:ext>
            </a:extLst>
          </p:cNvPr>
          <p:cNvSpPr>
            <a:spLocks noGrp="1"/>
          </p:cNvSpPr>
          <p:nvPr>
            <p:ph type="sldNum" sz="quarter" idx="12"/>
          </p:nvPr>
        </p:nvSpPr>
        <p:spPr/>
        <p:txBody>
          <a:bodyPr/>
          <a:lstStyle/>
          <a:p>
            <a:fld id="{D1AF40B1-0B29-8440-940A-D112FB0A49F0}" type="slidenum">
              <a:rPr lang="en-US" smtClean="0"/>
              <a:t>‹#›</a:t>
            </a:fld>
            <a:endParaRPr lang="en-US"/>
          </a:p>
        </p:txBody>
      </p:sp>
    </p:spTree>
    <p:extLst>
      <p:ext uri="{BB962C8B-B14F-4D97-AF65-F5344CB8AC3E}">
        <p14:creationId xmlns:p14="http://schemas.microsoft.com/office/powerpoint/2010/main" val="263026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19A6D9-DE62-3A4A-BFE5-524AD004C94F}"/>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63CAD994-A2EE-054C-AF5E-46BBC4A2C82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BF485E38-4A33-CA47-B750-2AF3EC019FBF}"/>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5C870663-EEF7-664A-B7B7-C2D16D948AC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295697C0-828F-7945-890D-615B31CD6041}"/>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D3D9674F-5FA8-1D45-9D20-711B11F1762D}"/>
              </a:ext>
            </a:extLst>
          </p:cNvPr>
          <p:cNvSpPr>
            <a:spLocks noGrp="1"/>
          </p:cNvSpPr>
          <p:nvPr>
            <p:ph type="dt" sz="half" idx="10"/>
          </p:nvPr>
        </p:nvSpPr>
        <p:spPr/>
        <p:txBody>
          <a:bodyPr/>
          <a:lstStyle/>
          <a:p>
            <a:fld id="{4F69893E-9FB0-BD4F-9D9E-BE2CD1E60216}" type="datetimeFigureOut">
              <a:rPr lang="en-US" smtClean="0"/>
              <a:t>7/2/20</a:t>
            </a:fld>
            <a:endParaRPr lang="en-US"/>
          </a:p>
        </p:txBody>
      </p:sp>
      <p:sp>
        <p:nvSpPr>
          <p:cNvPr id="8" name="Footer Placeholder 7">
            <a:extLst>
              <a:ext uri="{FF2B5EF4-FFF2-40B4-BE49-F238E27FC236}">
                <a16:creationId xmlns:a16="http://schemas.microsoft.com/office/drawing/2014/main" id="{98C79983-CD36-964A-832E-9B7FEA02759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BE4B5FF-2E60-A74F-8B43-E8FA859D615C}"/>
              </a:ext>
            </a:extLst>
          </p:cNvPr>
          <p:cNvSpPr>
            <a:spLocks noGrp="1"/>
          </p:cNvSpPr>
          <p:nvPr>
            <p:ph type="sldNum" sz="quarter" idx="12"/>
          </p:nvPr>
        </p:nvSpPr>
        <p:spPr/>
        <p:txBody>
          <a:bodyPr/>
          <a:lstStyle/>
          <a:p>
            <a:fld id="{D1AF40B1-0B29-8440-940A-D112FB0A49F0}" type="slidenum">
              <a:rPr lang="en-US" smtClean="0"/>
              <a:t>‹#›</a:t>
            </a:fld>
            <a:endParaRPr lang="en-US"/>
          </a:p>
        </p:txBody>
      </p:sp>
    </p:spTree>
    <p:extLst>
      <p:ext uri="{BB962C8B-B14F-4D97-AF65-F5344CB8AC3E}">
        <p14:creationId xmlns:p14="http://schemas.microsoft.com/office/powerpoint/2010/main" val="35141624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D70F78-5067-1F44-B7DD-1023E02BCFB6}"/>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082E722C-238C-8849-8E78-CEC3E54977C9}"/>
              </a:ext>
            </a:extLst>
          </p:cNvPr>
          <p:cNvSpPr>
            <a:spLocks noGrp="1"/>
          </p:cNvSpPr>
          <p:nvPr>
            <p:ph type="dt" sz="half" idx="10"/>
          </p:nvPr>
        </p:nvSpPr>
        <p:spPr/>
        <p:txBody>
          <a:bodyPr/>
          <a:lstStyle/>
          <a:p>
            <a:fld id="{4F69893E-9FB0-BD4F-9D9E-BE2CD1E60216}" type="datetimeFigureOut">
              <a:rPr lang="en-US" smtClean="0"/>
              <a:t>7/2/20</a:t>
            </a:fld>
            <a:endParaRPr lang="en-US"/>
          </a:p>
        </p:txBody>
      </p:sp>
      <p:sp>
        <p:nvSpPr>
          <p:cNvPr id="4" name="Footer Placeholder 3">
            <a:extLst>
              <a:ext uri="{FF2B5EF4-FFF2-40B4-BE49-F238E27FC236}">
                <a16:creationId xmlns:a16="http://schemas.microsoft.com/office/drawing/2014/main" id="{46FE7431-C3C9-FE42-A3AF-2A4763513C8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4B852DF-1A13-924B-ADDD-D204E5EA412D}"/>
              </a:ext>
            </a:extLst>
          </p:cNvPr>
          <p:cNvSpPr>
            <a:spLocks noGrp="1"/>
          </p:cNvSpPr>
          <p:nvPr>
            <p:ph type="sldNum" sz="quarter" idx="12"/>
          </p:nvPr>
        </p:nvSpPr>
        <p:spPr/>
        <p:txBody>
          <a:bodyPr/>
          <a:lstStyle/>
          <a:p>
            <a:fld id="{D1AF40B1-0B29-8440-940A-D112FB0A49F0}" type="slidenum">
              <a:rPr lang="en-US" smtClean="0"/>
              <a:t>‹#›</a:t>
            </a:fld>
            <a:endParaRPr lang="en-US"/>
          </a:p>
        </p:txBody>
      </p:sp>
    </p:spTree>
    <p:extLst>
      <p:ext uri="{BB962C8B-B14F-4D97-AF65-F5344CB8AC3E}">
        <p14:creationId xmlns:p14="http://schemas.microsoft.com/office/powerpoint/2010/main" val="486650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F671710-89C6-754E-B801-B5A38623DE76}"/>
              </a:ext>
            </a:extLst>
          </p:cNvPr>
          <p:cNvSpPr>
            <a:spLocks noGrp="1"/>
          </p:cNvSpPr>
          <p:nvPr>
            <p:ph type="dt" sz="half" idx="10"/>
          </p:nvPr>
        </p:nvSpPr>
        <p:spPr/>
        <p:txBody>
          <a:bodyPr/>
          <a:lstStyle/>
          <a:p>
            <a:fld id="{4F69893E-9FB0-BD4F-9D9E-BE2CD1E60216}" type="datetimeFigureOut">
              <a:rPr lang="en-US" smtClean="0"/>
              <a:t>7/2/20</a:t>
            </a:fld>
            <a:endParaRPr lang="en-US"/>
          </a:p>
        </p:txBody>
      </p:sp>
      <p:sp>
        <p:nvSpPr>
          <p:cNvPr id="3" name="Footer Placeholder 2">
            <a:extLst>
              <a:ext uri="{FF2B5EF4-FFF2-40B4-BE49-F238E27FC236}">
                <a16:creationId xmlns:a16="http://schemas.microsoft.com/office/drawing/2014/main" id="{8EE0A28F-2F48-1A48-8E4C-8E47DD3EEE3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819798F-16F5-F345-9A53-09BD9E2F6843}"/>
              </a:ext>
            </a:extLst>
          </p:cNvPr>
          <p:cNvSpPr>
            <a:spLocks noGrp="1"/>
          </p:cNvSpPr>
          <p:nvPr>
            <p:ph type="sldNum" sz="quarter" idx="12"/>
          </p:nvPr>
        </p:nvSpPr>
        <p:spPr/>
        <p:txBody>
          <a:bodyPr/>
          <a:lstStyle/>
          <a:p>
            <a:fld id="{D1AF40B1-0B29-8440-940A-D112FB0A49F0}" type="slidenum">
              <a:rPr lang="en-US" smtClean="0"/>
              <a:t>‹#›</a:t>
            </a:fld>
            <a:endParaRPr lang="en-US"/>
          </a:p>
        </p:txBody>
      </p:sp>
    </p:spTree>
    <p:extLst>
      <p:ext uri="{BB962C8B-B14F-4D97-AF65-F5344CB8AC3E}">
        <p14:creationId xmlns:p14="http://schemas.microsoft.com/office/powerpoint/2010/main" val="8732445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53D2F2-C58F-254D-B795-403A20E9C602}"/>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98F921F2-CBAB-1046-9449-AFD686A020F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B3634C20-3C2B-3E49-ACA4-EB61EB113B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DC639D0-7AA4-EA40-AE1F-6795B8AF68E5}"/>
              </a:ext>
            </a:extLst>
          </p:cNvPr>
          <p:cNvSpPr>
            <a:spLocks noGrp="1"/>
          </p:cNvSpPr>
          <p:nvPr>
            <p:ph type="dt" sz="half" idx="10"/>
          </p:nvPr>
        </p:nvSpPr>
        <p:spPr/>
        <p:txBody>
          <a:bodyPr/>
          <a:lstStyle/>
          <a:p>
            <a:fld id="{4F69893E-9FB0-BD4F-9D9E-BE2CD1E60216}" type="datetimeFigureOut">
              <a:rPr lang="en-US" smtClean="0"/>
              <a:t>7/2/20</a:t>
            </a:fld>
            <a:endParaRPr lang="en-US"/>
          </a:p>
        </p:txBody>
      </p:sp>
      <p:sp>
        <p:nvSpPr>
          <p:cNvPr id="6" name="Footer Placeholder 5">
            <a:extLst>
              <a:ext uri="{FF2B5EF4-FFF2-40B4-BE49-F238E27FC236}">
                <a16:creationId xmlns:a16="http://schemas.microsoft.com/office/drawing/2014/main" id="{56AB9F69-5894-5548-A4BB-06432ECE8C2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1B8990B-7F99-6341-A862-E56F970AAC4E}"/>
              </a:ext>
            </a:extLst>
          </p:cNvPr>
          <p:cNvSpPr>
            <a:spLocks noGrp="1"/>
          </p:cNvSpPr>
          <p:nvPr>
            <p:ph type="sldNum" sz="quarter" idx="12"/>
          </p:nvPr>
        </p:nvSpPr>
        <p:spPr/>
        <p:txBody>
          <a:bodyPr/>
          <a:lstStyle/>
          <a:p>
            <a:fld id="{D1AF40B1-0B29-8440-940A-D112FB0A49F0}" type="slidenum">
              <a:rPr lang="en-US" smtClean="0"/>
              <a:t>‹#›</a:t>
            </a:fld>
            <a:endParaRPr lang="en-US"/>
          </a:p>
        </p:txBody>
      </p:sp>
    </p:spTree>
    <p:extLst>
      <p:ext uri="{BB962C8B-B14F-4D97-AF65-F5344CB8AC3E}">
        <p14:creationId xmlns:p14="http://schemas.microsoft.com/office/powerpoint/2010/main" val="27763264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066B9-ED58-124D-AFB4-32ABFF85B5B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EA4C324A-E5F8-D845-90B0-4B1CC28BF8C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3694C94-8DE6-0044-A709-6E28B18C40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5531F9E-008C-C847-A699-DFE149A5073B}"/>
              </a:ext>
            </a:extLst>
          </p:cNvPr>
          <p:cNvSpPr>
            <a:spLocks noGrp="1"/>
          </p:cNvSpPr>
          <p:nvPr>
            <p:ph type="dt" sz="half" idx="10"/>
          </p:nvPr>
        </p:nvSpPr>
        <p:spPr/>
        <p:txBody>
          <a:bodyPr/>
          <a:lstStyle/>
          <a:p>
            <a:fld id="{4F69893E-9FB0-BD4F-9D9E-BE2CD1E60216}" type="datetimeFigureOut">
              <a:rPr lang="en-US" smtClean="0"/>
              <a:t>7/2/20</a:t>
            </a:fld>
            <a:endParaRPr lang="en-US"/>
          </a:p>
        </p:txBody>
      </p:sp>
      <p:sp>
        <p:nvSpPr>
          <p:cNvPr id="6" name="Footer Placeholder 5">
            <a:extLst>
              <a:ext uri="{FF2B5EF4-FFF2-40B4-BE49-F238E27FC236}">
                <a16:creationId xmlns:a16="http://schemas.microsoft.com/office/drawing/2014/main" id="{FD92ED11-77A7-B94D-AAE3-9DE516A5428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D749AE6-6BD9-DC47-89A3-92219F7A9764}"/>
              </a:ext>
            </a:extLst>
          </p:cNvPr>
          <p:cNvSpPr>
            <a:spLocks noGrp="1"/>
          </p:cNvSpPr>
          <p:nvPr>
            <p:ph type="sldNum" sz="quarter" idx="12"/>
          </p:nvPr>
        </p:nvSpPr>
        <p:spPr/>
        <p:txBody>
          <a:bodyPr/>
          <a:lstStyle/>
          <a:p>
            <a:fld id="{D1AF40B1-0B29-8440-940A-D112FB0A49F0}" type="slidenum">
              <a:rPr lang="en-US" smtClean="0"/>
              <a:t>‹#›</a:t>
            </a:fld>
            <a:endParaRPr lang="en-US"/>
          </a:p>
        </p:txBody>
      </p:sp>
    </p:spTree>
    <p:extLst>
      <p:ext uri="{BB962C8B-B14F-4D97-AF65-F5344CB8AC3E}">
        <p14:creationId xmlns:p14="http://schemas.microsoft.com/office/powerpoint/2010/main" val="1134691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22B4181-B403-2F41-812C-E38A64CC64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880B4F6D-97B0-514F-8FA8-26F97B660FC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0014B0E-2814-184D-89EC-5E28F20499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69893E-9FB0-BD4F-9D9E-BE2CD1E60216}" type="datetimeFigureOut">
              <a:rPr lang="en-US" smtClean="0"/>
              <a:t>7/2/20</a:t>
            </a:fld>
            <a:endParaRPr lang="en-US"/>
          </a:p>
        </p:txBody>
      </p:sp>
      <p:sp>
        <p:nvSpPr>
          <p:cNvPr id="5" name="Footer Placeholder 4">
            <a:extLst>
              <a:ext uri="{FF2B5EF4-FFF2-40B4-BE49-F238E27FC236}">
                <a16:creationId xmlns:a16="http://schemas.microsoft.com/office/drawing/2014/main" id="{FF0FDE57-5D73-3449-942C-37F8479DD93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43056DD-D2F2-144A-9896-BD5427FCF49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AF40B1-0B29-8440-940A-D112FB0A49F0}" type="slidenum">
              <a:rPr lang="en-US" smtClean="0"/>
              <a:t>‹#›</a:t>
            </a:fld>
            <a:endParaRPr lang="en-US"/>
          </a:p>
        </p:txBody>
      </p:sp>
    </p:spTree>
    <p:extLst>
      <p:ext uri="{BB962C8B-B14F-4D97-AF65-F5344CB8AC3E}">
        <p14:creationId xmlns:p14="http://schemas.microsoft.com/office/powerpoint/2010/main" val="20753793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s://www.stem.org.uk/system/files/elibrary-resources/legacy_files_migrated/16339-ParticlesSG_Part1.pdf"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s://www.stem.org.uk/system/files/elibrary-resources/legacy_files_migrated/16339-ParticlesSG_Part1.pd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thescienceteacher.co.uk/transpiration/"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https://thescienceteacher.co.uk/transpiration/"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thescienceteacher.co.uk/tests-for-ions/"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B196074-87C0-F440-9438-9FCA99F1F16B}"/>
              </a:ext>
            </a:extLst>
          </p:cNvPr>
          <p:cNvSpPr>
            <a:spLocks noGrp="1"/>
          </p:cNvSpPr>
          <p:nvPr>
            <p:ph idx="1"/>
          </p:nvPr>
        </p:nvSpPr>
        <p:spPr>
          <a:xfrm>
            <a:off x="838200" y="1790815"/>
            <a:ext cx="10515600" cy="4351338"/>
          </a:xfrm>
        </p:spPr>
        <p:txBody>
          <a:bodyPr>
            <a:normAutofit fontScale="92500" lnSpcReduction="10000"/>
          </a:bodyPr>
          <a:lstStyle/>
          <a:p>
            <a:r>
              <a:rPr lang="en-US" dirty="0">
                <a:latin typeface="Cambria" panose="02040503050406030204" pitchFamily="18" charset="0"/>
              </a:rPr>
              <a:t>There are four challenges in this slide deck</a:t>
            </a:r>
          </a:p>
          <a:p>
            <a:r>
              <a:rPr lang="en-US" dirty="0">
                <a:latin typeface="Cambria" panose="02040503050406030204" pitchFamily="18" charset="0"/>
              </a:rPr>
              <a:t>Complete the activity as outlined then review the answer on the next slide</a:t>
            </a:r>
            <a:endParaRPr lang="en-US" b="1" dirty="0">
              <a:latin typeface="Cambria" panose="02040503050406030204" pitchFamily="18" charset="0"/>
            </a:endParaRPr>
          </a:p>
          <a:p>
            <a:r>
              <a:rPr lang="en-US" dirty="0">
                <a:latin typeface="Cambria" panose="02040503050406030204" pitchFamily="18" charset="0"/>
              </a:rPr>
              <a:t>Reflect on how the confusion was initiated, and to what extent it was beneficial or problematic for learning </a:t>
            </a:r>
          </a:p>
          <a:p>
            <a:pPr marL="0" indent="0">
              <a:buNone/>
            </a:pPr>
            <a:endParaRPr lang="en-US" dirty="0">
              <a:latin typeface="Cambria" panose="02040503050406030204" pitchFamily="18" charset="0"/>
            </a:endParaRPr>
          </a:p>
          <a:p>
            <a:pPr marL="0" indent="0">
              <a:buNone/>
            </a:pPr>
            <a:r>
              <a:rPr lang="en-US" b="1" dirty="0">
                <a:latin typeface="Cambria" panose="02040503050406030204" pitchFamily="18" charset="0"/>
              </a:rPr>
              <a:t>Challenge activities:</a:t>
            </a:r>
          </a:p>
          <a:p>
            <a:pPr marL="0" indent="0">
              <a:buNone/>
            </a:pPr>
            <a:r>
              <a:rPr lang="en-US" dirty="0">
                <a:latin typeface="Cambria" panose="02040503050406030204" pitchFamily="18" charset="0"/>
              </a:rPr>
              <a:t>A: Particles</a:t>
            </a:r>
          </a:p>
          <a:p>
            <a:pPr marL="0" indent="0">
              <a:buNone/>
            </a:pPr>
            <a:r>
              <a:rPr lang="en-US" dirty="0">
                <a:latin typeface="Cambria" panose="02040503050406030204" pitchFamily="18" charset="0"/>
              </a:rPr>
              <a:t>B: Leaf</a:t>
            </a:r>
          </a:p>
          <a:p>
            <a:pPr marL="0" indent="0">
              <a:buNone/>
            </a:pPr>
            <a:r>
              <a:rPr lang="en-US" dirty="0">
                <a:latin typeface="Cambria" panose="02040503050406030204" pitchFamily="18" charset="0"/>
              </a:rPr>
              <a:t>C: Barium sulfate</a:t>
            </a:r>
          </a:p>
        </p:txBody>
      </p:sp>
      <p:sp>
        <p:nvSpPr>
          <p:cNvPr id="5" name="Title 1">
            <a:extLst>
              <a:ext uri="{FF2B5EF4-FFF2-40B4-BE49-F238E27FC236}">
                <a16:creationId xmlns:a16="http://schemas.microsoft.com/office/drawing/2014/main" id="{51541E1B-A404-6D40-9A8B-C3C43E8BEB6F}"/>
              </a:ext>
            </a:extLst>
          </p:cNvPr>
          <p:cNvSpPr>
            <a:spLocks noGrp="1"/>
          </p:cNvSpPr>
          <p:nvPr>
            <p:ph type="title"/>
          </p:nvPr>
        </p:nvSpPr>
        <p:spPr>
          <a:xfrm>
            <a:off x="838200" y="365125"/>
            <a:ext cx="10515600" cy="1325563"/>
          </a:xfrm>
        </p:spPr>
        <p:txBody>
          <a:bodyPr/>
          <a:lstStyle/>
          <a:p>
            <a:r>
              <a:rPr lang="en-US" dirty="0">
                <a:latin typeface="Cambria" panose="02040503050406030204" pitchFamily="18" charset="0"/>
              </a:rPr>
              <a:t>Prepare to be confused</a:t>
            </a:r>
          </a:p>
        </p:txBody>
      </p:sp>
    </p:spTree>
    <p:extLst>
      <p:ext uri="{BB962C8B-B14F-4D97-AF65-F5344CB8AC3E}">
        <p14:creationId xmlns:p14="http://schemas.microsoft.com/office/powerpoint/2010/main" val="19003729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3E5847B6-F657-9343-B9D3-69182AE79C3D}"/>
              </a:ext>
            </a:extLst>
          </p:cNvPr>
          <p:cNvPicPr>
            <a:picLocks noChangeAspect="1"/>
          </p:cNvPicPr>
          <p:nvPr/>
        </p:nvPicPr>
        <p:blipFill rotWithShape="1">
          <a:blip r:embed="rId2"/>
          <a:srcRect t="10696"/>
          <a:stretch/>
        </p:blipFill>
        <p:spPr>
          <a:xfrm>
            <a:off x="189388" y="549424"/>
            <a:ext cx="10477500" cy="3152955"/>
          </a:xfrm>
          <a:prstGeom prst="rect">
            <a:avLst/>
          </a:prstGeom>
        </p:spPr>
      </p:pic>
      <p:pic>
        <p:nvPicPr>
          <p:cNvPr id="5" name="Picture 4">
            <a:extLst>
              <a:ext uri="{FF2B5EF4-FFF2-40B4-BE49-F238E27FC236}">
                <a16:creationId xmlns:a16="http://schemas.microsoft.com/office/drawing/2014/main" id="{B88C6D2F-DB95-014A-8739-F0FE0BB1AD9F}"/>
              </a:ext>
            </a:extLst>
          </p:cNvPr>
          <p:cNvPicPr>
            <a:picLocks noChangeAspect="1"/>
          </p:cNvPicPr>
          <p:nvPr/>
        </p:nvPicPr>
        <p:blipFill rotWithShape="1">
          <a:blip r:embed="rId3"/>
          <a:srcRect t="9205" b="7204"/>
          <a:stretch/>
        </p:blipFill>
        <p:spPr>
          <a:xfrm>
            <a:off x="143410" y="3705045"/>
            <a:ext cx="6311900" cy="3152955"/>
          </a:xfrm>
          <a:prstGeom prst="rect">
            <a:avLst/>
          </a:prstGeom>
        </p:spPr>
      </p:pic>
      <p:sp>
        <p:nvSpPr>
          <p:cNvPr id="8" name="TextBox 7">
            <a:extLst>
              <a:ext uri="{FF2B5EF4-FFF2-40B4-BE49-F238E27FC236}">
                <a16:creationId xmlns:a16="http://schemas.microsoft.com/office/drawing/2014/main" id="{9C9FDBD0-09FE-A442-9E36-8DB583911186}"/>
              </a:ext>
            </a:extLst>
          </p:cNvPr>
          <p:cNvSpPr txBox="1"/>
          <p:nvPr/>
        </p:nvSpPr>
        <p:spPr>
          <a:xfrm>
            <a:off x="6336726" y="4263028"/>
            <a:ext cx="5684739" cy="1631216"/>
          </a:xfrm>
          <a:prstGeom prst="rect">
            <a:avLst/>
          </a:prstGeom>
          <a:noFill/>
          <a:ln>
            <a:solidFill>
              <a:schemeClr val="tx1"/>
            </a:solidFill>
          </a:ln>
        </p:spPr>
        <p:txBody>
          <a:bodyPr wrap="square" rtlCol="0">
            <a:spAutoFit/>
          </a:bodyPr>
          <a:lstStyle/>
          <a:p>
            <a:r>
              <a:rPr lang="en-GB" sz="2000" b="1" dirty="0">
                <a:latin typeface="Arial" panose="020B0604020202020204" pitchFamily="34" charset="0"/>
                <a:cs typeface="Arial" panose="020B0604020202020204" pitchFamily="34" charset="0"/>
              </a:rPr>
              <a:t>Instructions. </a:t>
            </a:r>
            <a:r>
              <a:rPr lang="en-GB" sz="2000" dirty="0">
                <a:latin typeface="Arial" panose="020B0604020202020204" pitchFamily="34" charset="0"/>
                <a:cs typeface="Arial" panose="020B0604020202020204" pitchFamily="34" charset="0"/>
              </a:rPr>
              <a:t>Working independently, make a list of all the deliberate shortcomings of these five models </a:t>
            </a:r>
            <a:r>
              <a:rPr lang="en-GB" sz="2000" b="1" dirty="0">
                <a:latin typeface="Arial" panose="020B0604020202020204" pitchFamily="34" charset="0"/>
                <a:cs typeface="Arial" panose="020B0604020202020204" pitchFamily="34" charset="0"/>
              </a:rPr>
              <a:t>in 1 minute</a:t>
            </a:r>
            <a:r>
              <a:rPr lang="en-GB" sz="2000" dirty="0">
                <a:latin typeface="Arial" panose="020B0604020202020204" pitchFamily="34" charset="0"/>
                <a:cs typeface="Arial" panose="020B0604020202020204" pitchFamily="34" charset="0"/>
              </a:rPr>
              <a:t>. Discuss answers as a group before turning this sheet over for feedback. </a:t>
            </a:r>
          </a:p>
        </p:txBody>
      </p:sp>
      <p:sp>
        <p:nvSpPr>
          <p:cNvPr id="9" name="Oval 8">
            <a:extLst>
              <a:ext uri="{FF2B5EF4-FFF2-40B4-BE49-F238E27FC236}">
                <a16:creationId xmlns:a16="http://schemas.microsoft.com/office/drawing/2014/main" id="{131B5205-421D-6444-B323-5DC36A0C13DE}"/>
              </a:ext>
            </a:extLst>
          </p:cNvPr>
          <p:cNvSpPr/>
          <p:nvPr/>
        </p:nvSpPr>
        <p:spPr>
          <a:xfrm>
            <a:off x="10884380" y="107830"/>
            <a:ext cx="1155939" cy="1138687"/>
          </a:xfrm>
          <a:prstGeom prst="ellipse">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T1q</a:t>
            </a:r>
          </a:p>
        </p:txBody>
      </p:sp>
      <p:sp>
        <p:nvSpPr>
          <p:cNvPr id="10" name="TextBox 9">
            <a:extLst>
              <a:ext uri="{FF2B5EF4-FFF2-40B4-BE49-F238E27FC236}">
                <a16:creationId xmlns:a16="http://schemas.microsoft.com/office/drawing/2014/main" id="{13A0F998-199F-7F42-930C-4DEC48936D48}"/>
              </a:ext>
            </a:extLst>
          </p:cNvPr>
          <p:cNvSpPr txBox="1"/>
          <p:nvPr/>
        </p:nvSpPr>
        <p:spPr>
          <a:xfrm>
            <a:off x="9282022" y="6432596"/>
            <a:ext cx="4106173" cy="369332"/>
          </a:xfrm>
          <a:prstGeom prst="rect">
            <a:avLst/>
          </a:prstGeom>
          <a:noFill/>
        </p:spPr>
        <p:txBody>
          <a:bodyPr wrap="square" rtlCol="0">
            <a:spAutoFit/>
          </a:bodyPr>
          <a:lstStyle/>
          <a:p>
            <a:r>
              <a:rPr lang="en-US" dirty="0"/>
              <a:t>Source: </a:t>
            </a:r>
            <a:r>
              <a:rPr lang="en-US" dirty="0">
                <a:hlinkClick r:id="rId4"/>
              </a:rPr>
              <a:t>National Strategy </a:t>
            </a:r>
            <a:endParaRPr lang="en-US" dirty="0"/>
          </a:p>
        </p:txBody>
      </p:sp>
      <p:sp>
        <p:nvSpPr>
          <p:cNvPr id="2" name="Rectangle 1"/>
          <p:cNvSpPr/>
          <p:nvPr/>
        </p:nvSpPr>
        <p:spPr>
          <a:xfrm>
            <a:off x="86756" y="-247752"/>
            <a:ext cx="6096000" cy="646331"/>
          </a:xfrm>
          <a:prstGeom prst="rect">
            <a:avLst/>
          </a:prstGeom>
        </p:spPr>
        <p:txBody>
          <a:bodyPr>
            <a:spAutoFit/>
          </a:bodyPr>
          <a:lstStyle/>
          <a:p>
            <a:endParaRPr lang="en-GB" dirty="0">
              <a:solidFill>
                <a:srgbClr val="FF0000"/>
              </a:solidFill>
              <a:latin typeface="Arial" panose="020B0604020202020204" pitchFamily="34" charset="0"/>
              <a:cs typeface="Arial" panose="020B0604020202020204" pitchFamily="34" charset="0"/>
            </a:endParaRPr>
          </a:p>
          <a:p>
            <a:r>
              <a:rPr lang="en-GB" dirty="0">
                <a:solidFill>
                  <a:srgbClr val="FF0000"/>
                </a:solidFill>
                <a:latin typeface="Arial" panose="020B0604020202020204" pitchFamily="34" charset="0"/>
                <a:cs typeface="Arial" panose="020B0604020202020204" pitchFamily="34" charset="0"/>
              </a:rPr>
              <a:t>All materials are represented at room temperature.  </a:t>
            </a:r>
          </a:p>
        </p:txBody>
      </p:sp>
    </p:spTree>
    <p:extLst>
      <p:ext uri="{BB962C8B-B14F-4D97-AF65-F5344CB8AC3E}">
        <p14:creationId xmlns:p14="http://schemas.microsoft.com/office/powerpoint/2010/main" val="3474520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1BBD56-C114-8E40-8EF7-D83E4F7D0348}"/>
              </a:ext>
            </a:extLst>
          </p:cNvPr>
          <p:cNvSpPr>
            <a:spLocks noGrp="1"/>
          </p:cNvSpPr>
          <p:nvPr>
            <p:ph type="title"/>
          </p:nvPr>
        </p:nvSpPr>
        <p:spPr/>
        <p:txBody>
          <a:bodyPr/>
          <a:lstStyle/>
          <a:p>
            <a:r>
              <a:rPr lang="en-US" dirty="0">
                <a:latin typeface="Cambria" panose="02040503050406030204" pitchFamily="18" charset="0"/>
              </a:rPr>
              <a:t>Answers</a:t>
            </a:r>
            <a:r>
              <a:rPr lang="en-US" dirty="0"/>
              <a:t> </a:t>
            </a:r>
          </a:p>
        </p:txBody>
      </p:sp>
      <p:sp>
        <p:nvSpPr>
          <p:cNvPr id="3" name="Content Placeholder 2">
            <a:extLst>
              <a:ext uri="{FF2B5EF4-FFF2-40B4-BE49-F238E27FC236}">
                <a16:creationId xmlns:a16="http://schemas.microsoft.com/office/drawing/2014/main" id="{89C09D08-F38E-ED47-9416-664AC323A477}"/>
              </a:ext>
            </a:extLst>
          </p:cNvPr>
          <p:cNvSpPr>
            <a:spLocks noGrp="1"/>
          </p:cNvSpPr>
          <p:nvPr>
            <p:ph idx="1"/>
          </p:nvPr>
        </p:nvSpPr>
        <p:spPr/>
        <p:txBody>
          <a:bodyPr>
            <a:normAutofit fontScale="70000" lnSpcReduction="20000"/>
          </a:bodyPr>
          <a:lstStyle/>
          <a:p>
            <a:pPr marL="0" indent="0">
              <a:buNone/>
            </a:pPr>
            <a:r>
              <a:rPr lang="en-GB" b="1" dirty="0">
                <a:latin typeface="Cambria" panose="02040503050406030204" pitchFamily="18" charset="0"/>
              </a:rPr>
              <a:t>Overall: </a:t>
            </a:r>
            <a:r>
              <a:rPr lang="en-GB" dirty="0">
                <a:latin typeface="Cambria" panose="02040503050406030204" pitchFamily="18" charset="0"/>
              </a:rPr>
              <a:t>Remember that no visual model can be absolutely correct. We use different pictures to help explain different phenomena or properties. Any visual model has its strengths and weaknesses. None of these examples show any vibration. </a:t>
            </a:r>
          </a:p>
          <a:p>
            <a:pPr marL="0" indent="0">
              <a:buNone/>
            </a:pPr>
            <a:r>
              <a:rPr lang="en-GB" i="1" dirty="0">
                <a:latin typeface="Cambria" panose="02040503050406030204" pitchFamily="18" charset="0"/>
              </a:rPr>
              <a:t>Additionally:</a:t>
            </a:r>
          </a:p>
          <a:p>
            <a:pPr marL="0" indent="0">
              <a:buNone/>
            </a:pPr>
            <a:r>
              <a:rPr lang="en-GB" b="1" dirty="0">
                <a:latin typeface="Cambria" panose="02040503050406030204" pitchFamily="18" charset="0"/>
              </a:rPr>
              <a:t>Liquid water: </a:t>
            </a:r>
            <a:r>
              <a:rPr lang="en-GB" dirty="0">
                <a:latin typeface="Cambria" panose="02040503050406030204" pitchFamily="18" charset="0"/>
              </a:rPr>
              <a:t>does not show the movement of the water particles which will be in all directions (Brownian motion). The surface should be smoother. There is no evaporation shown (liquid is at room temperature). The spaces between the particles should be smaller (compare the number of water particles in the ice – there should be similar numbers in liquid water). </a:t>
            </a:r>
          </a:p>
          <a:p>
            <a:pPr marL="0" indent="0">
              <a:buNone/>
            </a:pPr>
            <a:r>
              <a:rPr lang="en-GB" b="1" dirty="0">
                <a:latin typeface="Cambria" panose="02040503050406030204" pitchFamily="18" charset="0"/>
              </a:rPr>
              <a:t>Water ice: </a:t>
            </a:r>
            <a:r>
              <a:rPr lang="en-GB" dirty="0">
                <a:latin typeface="Cambria" panose="02040503050406030204" pitchFamily="18" charset="0"/>
              </a:rPr>
              <a:t>no melting is shown. Condensation could be shown on the walls of the container. </a:t>
            </a:r>
          </a:p>
          <a:p>
            <a:pPr marL="0" indent="0">
              <a:buNone/>
            </a:pPr>
            <a:r>
              <a:rPr lang="en-GB" b="1" dirty="0">
                <a:latin typeface="Cambria" panose="02040503050406030204" pitchFamily="18" charset="0"/>
              </a:rPr>
              <a:t>Gaseous water: </a:t>
            </a:r>
            <a:r>
              <a:rPr lang="en-GB" dirty="0">
                <a:latin typeface="Cambria" panose="02040503050406030204" pitchFamily="18" charset="0"/>
              </a:rPr>
              <a:t>the particles should be moving in all directions and ideally some collisions should be shown. Some of the direction of movement is not in a straight line. The upper space of the container has no particles. </a:t>
            </a:r>
          </a:p>
          <a:p>
            <a:pPr marL="0" indent="0">
              <a:buNone/>
            </a:pPr>
            <a:r>
              <a:rPr lang="en-GB" b="1" dirty="0">
                <a:latin typeface="Cambria" panose="02040503050406030204" pitchFamily="18" charset="0"/>
              </a:rPr>
              <a:t>Air: </a:t>
            </a:r>
            <a:r>
              <a:rPr lang="en-GB" dirty="0">
                <a:latin typeface="Cambria" panose="02040503050406030204" pitchFamily="18" charset="0"/>
              </a:rPr>
              <a:t>only one type of particle is shown. The upper space of the container has no particles. No collisions are shown. </a:t>
            </a:r>
          </a:p>
          <a:p>
            <a:pPr marL="0" indent="0">
              <a:buNone/>
            </a:pPr>
            <a:r>
              <a:rPr lang="en-GB" b="1" dirty="0">
                <a:latin typeface="Cambria" panose="02040503050406030204" pitchFamily="18" charset="0"/>
              </a:rPr>
              <a:t>Sugar solution: </a:t>
            </a:r>
            <a:r>
              <a:rPr lang="en-GB" dirty="0">
                <a:latin typeface="Cambria" panose="02040503050406030204" pitchFamily="18" charset="0"/>
              </a:rPr>
              <a:t>no evaporation is shown. Spaces between the water particles are too large.</a:t>
            </a:r>
            <a:endParaRPr lang="en-US" dirty="0">
              <a:latin typeface="Cambria" panose="02040503050406030204" pitchFamily="18" charset="0"/>
            </a:endParaRPr>
          </a:p>
        </p:txBody>
      </p:sp>
      <p:sp>
        <p:nvSpPr>
          <p:cNvPr id="4" name="Oval 3">
            <a:extLst>
              <a:ext uri="{FF2B5EF4-FFF2-40B4-BE49-F238E27FC236}">
                <a16:creationId xmlns:a16="http://schemas.microsoft.com/office/drawing/2014/main" id="{84F1D6C5-378E-8D4E-BA93-A7B082DA672B}"/>
              </a:ext>
            </a:extLst>
          </p:cNvPr>
          <p:cNvSpPr/>
          <p:nvPr/>
        </p:nvSpPr>
        <p:spPr>
          <a:xfrm>
            <a:off x="10884380" y="107830"/>
            <a:ext cx="1155939" cy="1138687"/>
          </a:xfrm>
          <a:prstGeom prst="ellipse">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T1a</a:t>
            </a:r>
          </a:p>
        </p:txBody>
      </p:sp>
      <p:sp>
        <p:nvSpPr>
          <p:cNvPr id="5" name="TextBox 4">
            <a:extLst>
              <a:ext uri="{FF2B5EF4-FFF2-40B4-BE49-F238E27FC236}">
                <a16:creationId xmlns:a16="http://schemas.microsoft.com/office/drawing/2014/main" id="{D5A79184-8768-DE44-AAAB-00238D8B0079}"/>
              </a:ext>
            </a:extLst>
          </p:cNvPr>
          <p:cNvSpPr txBox="1"/>
          <p:nvPr/>
        </p:nvSpPr>
        <p:spPr>
          <a:xfrm>
            <a:off x="9282022" y="6432596"/>
            <a:ext cx="4106173" cy="369332"/>
          </a:xfrm>
          <a:prstGeom prst="rect">
            <a:avLst/>
          </a:prstGeom>
          <a:noFill/>
        </p:spPr>
        <p:txBody>
          <a:bodyPr wrap="square" rtlCol="0">
            <a:spAutoFit/>
          </a:bodyPr>
          <a:lstStyle/>
          <a:p>
            <a:r>
              <a:rPr lang="en-US" dirty="0"/>
              <a:t>Source: </a:t>
            </a:r>
            <a:r>
              <a:rPr lang="en-US" dirty="0">
                <a:hlinkClick r:id="rId2"/>
              </a:rPr>
              <a:t>National Strategy </a:t>
            </a:r>
            <a:endParaRPr lang="en-US" dirty="0"/>
          </a:p>
        </p:txBody>
      </p:sp>
    </p:spTree>
    <p:extLst>
      <p:ext uri="{BB962C8B-B14F-4D97-AF65-F5344CB8AC3E}">
        <p14:creationId xmlns:p14="http://schemas.microsoft.com/office/powerpoint/2010/main" val="31621477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2553607" y="1467842"/>
            <a:ext cx="326571" cy="199571"/>
          </a:xfrm>
          <a:prstGeom prst="roundRect">
            <a:avLst/>
          </a:prstGeom>
          <a:solidFill>
            <a:schemeClr val="bg1"/>
          </a:solidFill>
          <a:ln w="381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 name="Rounded Rectangle 4"/>
          <p:cNvSpPr/>
          <p:nvPr/>
        </p:nvSpPr>
        <p:spPr>
          <a:xfrm>
            <a:off x="2880177" y="1476914"/>
            <a:ext cx="489857" cy="190500"/>
          </a:xfrm>
          <a:prstGeom prst="roundRect">
            <a:avLst/>
          </a:prstGeom>
          <a:solidFill>
            <a:schemeClr val="bg1"/>
          </a:solidFill>
          <a:ln w="381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6" name="Rounded Rectangle 5"/>
          <p:cNvSpPr/>
          <p:nvPr/>
        </p:nvSpPr>
        <p:spPr>
          <a:xfrm>
            <a:off x="3370034" y="1476914"/>
            <a:ext cx="489857" cy="199571"/>
          </a:xfrm>
          <a:prstGeom prst="roundRect">
            <a:avLst/>
          </a:prstGeom>
          <a:solidFill>
            <a:schemeClr val="bg1"/>
          </a:solidFill>
          <a:ln w="381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7" name="Rounded Rectangle 6"/>
          <p:cNvSpPr/>
          <p:nvPr/>
        </p:nvSpPr>
        <p:spPr>
          <a:xfrm>
            <a:off x="3891970" y="1476914"/>
            <a:ext cx="489857" cy="199571"/>
          </a:xfrm>
          <a:prstGeom prst="roundRect">
            <a:avLst/>
          </a:prstGeom>
          <a:solidFill>
            <a:schemeClr val="bg1"/>
          </a:solidFill>
          <a:ln w="381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0" name="Rounded Rectangle 9"/>
          <p:cNvSpPr/>
          <p:nvPr/>
        </p:nvSpPr>
        <p:spPr>
          <a:xfrm>
            <a:off x="2553607" y="1694628"/>
            <a:ext cx="326571" cy="734786"/>
          </a:xfrm>
          <a:prstGeom prst="roundRect">
            <a:avLst/>
          </a:prstGeom>
          <a:solidFill>
            <a:schemeClr val="accent3">
              <a:lumMod val="60000"/>
              <a:lumOff val="40000"/>
            </a:schemeClr>
          </a:solidFill>
          <a:ln w="50800" cap="flat">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1" name="Rounded Rectangle 10"/>
          <p:cNvSpPr/>
          <p:nvPr/>
        </p:nvSpPr>
        <p:spPr>
          <a:xfrm>
            <a:off x="2916463" y="1667413"/>
            <a:ext cx="317499" cy="925286"/>
          </a:xfrm>
          <a:prstGeom prst="roundRect">
            <a:avLst/>
          </a:prstGeom>
          <a:solidFill>
            <a:schemeClr val="accent3">
              <a:lumMod val="60000"/>
              <a:lumOff val="40000"/>
            </a:schemeClr>
          </a:solidFill>
          <a:ln w="50800" cap="flat">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2" name="Rounded Rectangle 11"/>
          <p:cNvSpPr/>
          <p:nvPr/>
        </p:nvSpPr>
        <p:spPr>
          <a:xfrm>
            <a:off x="3324678" y="1694628"/>
            <a:ext cx="489857" cy="925286"/>
          </a:xfrm>
          <a:prstGeom prst="roundRect">
            <a:avLst/>
          </a:prstGeom>
          <a:solidFill>
            <a:schemeClr val="accent3">
              <a:lumMod val="60000"/>
              <a:lumOff val="40000"/>
            </a:schemeClr>
          </a:solidFill>
          <a:ln w="50800" cap="flat">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6" name="Rounded Rectangle 25"/>
          <p:cNvSpPr/>
          <p:nvPr/>
        </p:nvSpPr>
        <p:spPr>
          <a:xfrm>
            <a:off x="4381827" y="1476914"/>
            <a:ext cx="489857" cy="199571"/>
          </a:xfrm>
          <a:prstGeom prst="roundRect">
            <a:avLst/>
          </a:prstGeom>
          <a:solidFill>
            <a:schemeClr val="bg1"/>
          </a:solidFill>
          <a:ln w="381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7" name="Rounded Rectangle 26"/>
          <p:cNvSpPr/>
          <p:nvPr/>
        </p:nvSpPr>
        <p:spPr>
          <a:xfrm>
            <a:off x="4884964" y="1476914"/>
            <a:ext cx="489857" cy="199571"/>
          </a:xfrm>
          <a:prstGeom prst="roundRect">
            <a:avLst/>
          </a:prstGeom>
          <a:solidFill>
            <a:schemeClr val="bg1"/>
          </a:solidFill>
          <a:ln w="381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5" name="Rounded Rectangle 34"/>
          <p:cNvSpPr/>
          <p:nvPr/>
        </p:nvSpPr>
        <p:spPr>
          <a:xfrm>
            <a:off x="2521528" y="3438498"/>
            <a:ext cx="326571" cy="199571"/>
          </a:xfrm>
          <a:prstGeom prst="roundRect">
            <a:avLst/>
          </a:prstGeom>
          <a:solidFill>
            <a:schemeClr val="bg1"/>
          </a:solidFill>
          <a:ln w="381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6" name="Rounded Rectangle 35"/>
          <p:cNvSpPr/>
          <p:nvPr/>
        </p:nvSpPr>
        <p:spPr>
          <a:xfrm>
            <a:off x="2848099" y="3447569"/>
            <a:ext cx="489857" cy="190500"/>
          </a:xfrm>
          <a:prstGeom prst="roundRect">
            <a:avLst/>
          </a:prstGeom>
          <a:solidFill>
            <a:schemeClr val="bg1"/>
          </a:solidFill>
          <a:ln w="381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8" name="Rounded Rectangle 37"/>
          <p:cNvSpPr/>
          <p:nvPr/>
        </p:nvSpPr>
        <p:spPr>
          <a:xfrm>
            <a:off x="3859892" y="3447570"/>
            <a:ext cx="489857" cy="199571"/>
          </a:xfrm>
          <a:prstGeom prst="roundRect">
            <a:avLst/>
          </a:prstGeom>
          <a:solidFill>
            <a:schemeClr val="bg1"/>
          </a:solidFill>
          <a:ln w="381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9" name="Rounded Rectangle 38"/>
          <p:cNvSpPr/>
          <p:nvPr/>
        </p:nvSpPr>
        <p:spPr>
          <a:xfrm>
            <a:off x="4349749" y="3447570"/>
            <a:ext cx="489857" cy="199571"/>
          </a:xfrm>
          <a:prstGeom prst="roundRect">
            <a:avLst/>
          </a:prstGeom>
          <a:solidFill>
            <a:schemeClr val="bg1"/>
          </a:solidFill>
          <a:ln w="381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0" name="Rounded Rectangle 39"/>
          <p:cNvSpPr/>
          <p:nvPr/>
        </p:nvSpPr>
        <p:spPr>
          <a:xfrm>
            <a:off x="4852885" y="3447570"/>
            <a:ext cx="489857" cy="199571"/>
          </a:xfrm>
          <a:prstGeom prst="roundRect">
            <a:avLst/>
          </a:prstGeom>
          <a:solidFill>
            <a:schemeClr val="bg1"/>
          </a:solidFill>
          <a:ln w="381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1" name="Rectangle 40"/>
          <p:cNvSpPr/>
          <p:nvPr/>
        </p:nvSpPr>
        <p:spPr>
          <a:xfrm>
            <a:off x="2540327" y="1295485"/>
            <a:ext cx="2834494" cy="154214"/>
          </a:xfrm>
          <a:prstGeom prst="rect">
            <a:avLst/>
          </a:prstGeom>
          <a:solidFill>
            <a:srgbClr val="FFFF00">
              <a:alpha val="15000"/>
            </a:srgbClr>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2" name="Oval 41"/>
          <p:cNvSpPr/>
          <p:nvPr/>
        </p:nvSpPr>
        <p:spPr>
          <a:xfrm rot="15411058">
            <a:off x="3658911" y="3433428"/>
            <a:ext cx="193974" cy="234156"/>
          </a:xfrm>
          <a:prstGeom prst="ellipse">
            <a:avLst/>
          </a:prstGeom>
          <a:solidFill>
            <a:schemeClr val="accent3">
              <a:lumMod val="40000"/>
              <a:lumOff val="60000"/>
            </a:schemeClr>
          </a:solidFill>
          <a:ln w="508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8" name="Oval 17"/>
          <p:cNvSpPr/>
          <p:nvPr/>
        </p:nvSpPr>
        <p:spPr>
          <a:xfrm rot="15411058">
            <a:off x="3273047" y="3433426"/>
            <a:ext cx="193974" cy="234156"/>
          </a:xfrm>
          <a:prstGeom prst="ellipse">
            <a:avLst/>
          </a:prstGeom>
          <a:solidFill>
            <a:schemeClr val="accent3">
              <a:lumMod val="40000"/>
              <a:lumOff val="60000"/>
            </a:schemeClr>
          </a:solidFill>
          <a:ln w="508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67" name="Rectangle 66"/>
          <p:cNvSpPr/>
          <p:nvPr/>
        </p:nvSpPr>
        <p:spPr>
          <a:xfrm>
            <a:off x="2508249" y="3674356"/>
            <a:ext cx="762328" cy="3265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68" name="Rectangle 67"/>
          <p:cNvSpPr/>
          <p:nvPr/>
        </p:nvSpPr>
        <p:spPr>
          <a:xfrm>
            <a:off x="3891970" y="3671583"/>
            <a:ext cx="1450772" cy="3265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93" name="Oval 92"/>
          <p:cNvSpPr/>
          <p:nvPr/>
        </p:nvSpPr>
        <p:spPr>
          <a:xfrm>
            <a:off x="3406649" y="1749056"/>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95" name="Oval 94"/>
          <p:cNvSpPr/>
          <p:nvPr/>
        </p:nvSpPr>
        <p:spPr>
          <a:xfrm>
            <a:off x="3378941" y="2089235"/>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96" name="Oval 95"/>
          <p:cNvSpPr/>
          <p:nvPr/>
        </p:nvSpPr>
        <p:spPr>
          <a:xfrm>
            <a:off x="3378941" y="2279735"/>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97" name="Oval 96"/>
          <p:cNvSpPr/>
          <p:nvPr/>
        </p:nvSpPr>
        <p:spPr>
          <a:xfrm>
            <a:off x="3688519" y="1789878"/>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98" name="Oval 97"/>
          <p:cNvSpPr/>
          <p:nvPr/>
        </p:nvSpPr>
        <p:spPr>
          <a:xfrm>
            <a:off x="3660811" y="1939556"/>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99" name="Oval 98"/>
          <p:cNvSpPr/>
          <p:nvPr/>
        </p:nvSpPr>
        <p:spPr>
          <a:xfrm>
            <a:off x="3660811" y="2130056"/>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00" name="Oval 99"/>
          <p:cNvSpPr/>
          <p:nvPr/>
        </p:nvSpPr>
        <p:spPr>
          <a:xfrm>
            <a:off x="3660811" y="2320556"/>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01" name="Oval 100"/>
          <p:cNvSpPr/>
          <p:nvPr/>
        </p:nvSpPr>
        <p:spPr>
          <a:xfrm>
            <a:off x="3424136" y="2470235"/>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02" name="Oval 101"/>
          <p:cNvSpPr/>
          <p:nvPr/>
        </p:nvSpPr>
        <p:spPr>
          <a:xfrm>
            <a:off x="3588077" y="2429414"/>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03" name="Oval 102"/>
          <p:cNvSpPr/>
          <p:nvPr/>
        </p:nvSpPr>
        <p:spPr>
          <a:xfrm>
            <a:off x="3547092" y="1749056"/>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11" name="Oval 110"/>
          <p:cNvSpPr/>
          <p:nvPr/>
        </p:nvSpPr>
        <p:spPr>
          <a:xfrm>
            <a:off x="2985157" y="1749056"/>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12" name="Oval 111"/>
          <p:cNvSpPr/>
          <p:nvPr/>
        </p:nvSpPr>
        <p:spPr>
          <a:xfrm>
            <a:off x="2957449" y="1898735"/>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13" name="Oval 112"/>
          <p:cNvSpPr/>
          <p:nvPr/>
        </p:nvSpPr>
        <p:spPr>
          <a:xfrm>
            <a:off x="2957449" y="2089235"/>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14" name="Oval 113"/>
          <p:cNvSpPr/>
          <p:nvPr/>
        </p:nvSpPr>
        <p:spPr>
          <a:xfrm>
            <a:off x="2957449" y="2279735"/>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15" name="Oval 114"/>
          <p:cNvSpPr/>
          <p:nvPr/>
        </p:nvSpPr>
        <p:spPr>
          <a:xfrm>
            <a:off x="2961658" y="2429414"/>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16" name="Oval 115"/>
          <p:cNvSpPr/>
          <p:nvPr/>
        </p:nvSpPr>
        <p:spPr>
          <a:xfrm>
            <a:off x="3108112" y="1769467"/>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17" name="Oval 116"/>
          <p:cNvSpPr/>
          <p:nvPr/>
        </p:nvSpPr>
        <p:spPr>
          <a:xfrm>
            <a:off x="3108112" y="2007592"/>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18" name="Oval 117"/>
          <p:cNvSpPr/>
          <p:nvPr/>
        </p:nvSpPr>
        <p:spPr>
          <a:xfrm>
            <a:off x="3094014" y="2388592"/>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19" name="Oval 118"/>
          <p:cNvSpPr/>
          <p:nvPr/>
        </p:nvSpPr>
        <p:spPr>
          <a:xfrm>
            <a:off x="3094014" y="2198092"/>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20" name="Oval 119"/>
          <p:cNvSpPr/>
          <p:nvPr/>
        </p:nvSpPr>
        <p:spPr>
          <a:xfrm>
            <a:off x="2603499" y="1749056"/>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21" name="Oval 120"/>
          <p:cNvSpPr/>
          <p:nvPr/>
        </p:nvSpPr>
        <p:spPr>
          <a:xfrm>
            <a:off x="2594592" y="1898735"/>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22" name="Oval 121"/>
          <p:cNvSpPr/>
          <p:nvPr/>
        </p:nvSpPr>
        <p:spPr>
          <a:xfrm>
            <a:off x="2594592" y="2048414"/>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23" name="Oval 122"/>
          <p:cNvSpPr/>
          <p:nvPr/>
        </p:nvSpPr>
        <p:spPr>
          <a:xfrm>
            <a:off x="2581312" y="2198092"/>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24" name="Oval 123"/>
          <p:cNvSpPr/>
          <p:nvPr/>
        </p:nvSpPr>
        <p:spPr>
          <a:xfrm>
            <a:off x="2766128" y="1749056"/>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25" name="Oval 124"/>
          <p:cNvSpPr/>
          <p:nvPr/>
        </p:nvSpPr>
        <p:spPr>
          <a:xfrm>
            <a:off x="2766128" y="1898735"/>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26" name="Oval 125"/>
          <p:cNvSpPr/>
          <p:nvPr/>
        </p:nvSpPr>
        <p:spPr>
          <a:xfrm>
            <a:off x="2744434" y="2048414"/>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27" name="Oval 126"/>
          <p:cNvSpPr/>
          <p:nvPr/>
        </p:nvSpPr>
        <p:spPr>
          <a:xfrm>
            <a:off x="2744434" y="2211699"/>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28" name="Oval 127"/>
          <p:cNvSpPr/>
          <p:nvPr/>
        </p:nvSpPr>
        <p:spPr>
          <a:xfrm>
            <a:off x="2684157" y="2306949"/>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29" name="Rounded Rectangle 128"/>
          <p:cNvSpPr/>
          <p:nvPr/>
        </p:nvSpPr>
        <p:spPr>
          <a:xfrm>
            <a:off x="3879347" y="1708235"/>
            <a:ext cx="489857" cy="925286"/>
          </a:xfrm>
          <a:prstGeom prst="roundRect">
            <a:avLst/>
          </a:prstGeom>
          <a:solidFill>
            <a:schemeClr val="accent3">
              <a:lumMod val="60000"/>
              <a:lumOff val="40000"/>
            </a:schemeClr>
          </a:solidFill>
          <a:ln w="50800" cap="flat">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30" name="Oval 129"/>
          <p:cNvSpPr/>
          <p:nvPr/>
        </p:nvSpPr>
        <p:spPr>
          <a:xfrm>
            <a:off x="3961317" y="1762664"/>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31" name="Oval 130"/>
          <p:cNvSpPr/>
          <p:nvPr/>
        </p:nvSpPr>
        <p:spPr>
          <a:xfrm>
            <a:off x="3933610" y="1912342"/>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32" name="Oval 131"/>
          <p:cNvSpPr/>
          <p:nvPr/>
        </p:nvSpPr>
        <p:spPr>
          <a:xfrm>
            <a:off x="3933610" y="2102842"/>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33" name="Oval 132"/>
          <p:cNvSpPr/>
          <p:nvPr/>
        </p:nvSpPr>
        <p:spPr>
          <a:xfrm>
            <a:off x="3933610" y="2293342"/>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34" name="Oval 133"/>
          <p:cNvSpPr/>
          <p:nvPr/>
        </p:nvSpPr>
        <p:spPr>
          <a:xfrm>
            <a:off x="4243187" y="1803485"/>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35" name="Oval 134"/>
          <p:cNvSpPr/>
          <p:nvPr/>
        </p:nvSpPr>
        <p:spPr>
          <a:xfrm>
            <a:off x="4215480" y="1953164"/>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36" name="Oval 135"/>
          <p:cNvSpPr/>
          <p:nvPr/>
        </p:nvSpPr>
        <p:spPr>
          <a:xfrm>
            <a:off x="4215480" y="2143664"/>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37" name="Oval 136"/>
          <p:cNvSpPr/>
          <p:nvPr/>
        </p:nvSpPr>
        <p:spPr>
          <a:xfrm>
            <a:off x="4215480" y="2334164"/>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38" name="Oval 137"/>
          <p:cNvSpPr/>
          <p:nvPr/>
        </p:nvSpPr>
        <p:spPr>
          <a:xfrm>
            <a:off x="3978805" y="2483842"/>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39" name="Oval 138"/>
          <p:cNvSpPr/>
          <p:nvPr/>
        </p:nvSpPr>
        <p:spPr>
          <a:xfrm>
            <a:off x="4142746" y="2443021"/>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40" name="Oval 139"/>
          <p:cNvSpPr/>
          <p:nvPr/>
        </p:nvSpPr>
        <p:spPr>
          <a:xfrm>
            <a:off x="4101760" y="1762664"/>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41" name="Rounded Rectangle 140"/>
          <p:cNvSpPr/>
          <p:nvPr/>
        </p:nvSpPr>
        <p:spPr>
          <a:xfrm>
            <a:off x="4477077" y="1681021"/>
            <a:ext cx="489857" cy="925286"/>
          </a:xfrm>
          <a:prstGeom prst="roundRect">
            <a:avLst/>
          </a:prstGeom>
          <a:solidFill>
            <a:schemeClr val="accent3">
              <a:lumMod val="60000"/>
              <a:lumOff val="40000"/>
            </a:schemeClr>
          </a:solidFill>
          <a:ln w="50800" cap="flat">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42" name="Oval 141"/>
          <p:cNvSpPr/>
          <p:nvPr/>
        </p:nvSpPr>
        <p:spPr>
          <a:xfrm>
            <a:off x="4559048" y="1735449"/>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43" name="Oval 142"/>
          <p:cNvSpPr/>
          <p:nvPr/>
        </p:nvSpPr>
        <p:spPr>
          <a:xfrm>
            <a:off x="4531340" y="1885128"/>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44" name="Oval 143"/>
          <p:cNvSpPr/>
          <p:nvPr/>
        </p:nvSpPr>
        <p:spPr>
          <a:xfrm>
            <a:off x="4531340" y="2075628"/>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45" name="Oval 144"/>
          <p:cNvSpPr/>
          <p:nvPr/>
        </p:nvSpPr>
        <p:spPr>
          <a:xfrm>
            <a:off x="4531340" y="2266128"/>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46" name="Oval 145"/>
          <p:cNvSpPr/>
          <p:nvPr/>
        </p:nvSpPr>
        <p:spPr>
          <a:xfrm>
            <a:off x="4840918" y="1776271"/>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47" name="Oval 146"/>
          <p:cNvSpPr/>
          <p:nvPr/>
        </p:nvSpPr>
        <p:spPr>
          <a:xfrm>
            <a:off x="4813210" y="1925949"/>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48" name="Oval 147"/>
          <p:cNvSpPr/>
          <p:nvPr/>
        </p:nvSpPr>
        <p:spPr>
          <a:xfrm>
            <a:off x="4813210" y="2116449"/>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49" name="Oval 148"/>
          <p:cNvSpPr/>
          <p:nvPr/>
        </p:nvSpPr>
        <p:spPr>
          <a:xfrm>
            <a:off x="4813210" y="2306949"/>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50" name="Oval 149"/>
          <p:cNvSpPr/>
          <p:nvPr/>
        </p:nvSpPr>
        <p:spPr>
          <a:xfrm>
            <a:off x="4576535" y="2456628"/>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51" name="Oval 150"/>
          <p:cNvSpPr/>
          <p:nvPr/>
        </p:nvSpPr>
        <p:spPr>
          <a:xfrm>
            <a:off x="4740477" y="2415806"/>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52" name="Oval 151"/>
          <p:cNvSpPr/>
          <p:nvPr/>
        </p:nvSpPr>
        <p:spPr>
          <a:xfrm>
            <a:off x="4699491" y="1735449"/>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59" name="Oval 158"/>
          <p:cNvSpPr/>
          <p:nvPr/>
        </p:nvSpPr>
        <p:spPr>
          <a:xfrm>
            <a:off x="3364842" y="1912342"/>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63" name="Rounded Rectangle 162"/>
          <p:cNvSpPr/>
          <p:nvPr/>
        </p:nvSpPr>
        <p:spPr>
          <a:xfrm>
            <a:off x="5075791" y="1694628"/>
            <a:ext cx="381000" cy="925286"/>
          </a:xfrm>
          <a:prstGeom prst="roundRect">
            <a:avLst/>
          </a:prstGeom>
          <a:solidFill>
            <a:schemeClr val="accent3">
              <a:lumMod val="60000"/>
              <a:lumOff val="40000"/>
            </a:schemeClr>
          </a:solidFill>
          <a:ln w="50800" cap="flat">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64" name="Oval 163"/>
          <p:cNvSpPr/>
          <p:nvPr/>
        </p:nvSpPr>
        <p:spPr>
          <a:xfrm>
            <a:off x="5157762" y="1749056"/>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65" name="Oval 164"/>
          <p:cNvSpPr/>
          <p:nvPr/>
        </p:nvSpPr>
        <p:spPr>
          <a:xfrm>
            <a:off x="5130055" y="1898735"/>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66" name="Oval 165"/>
          <p:cNvSpPr/>
          <p:nvPr/>
        </p:nvSpPr>
        <p:spPr>
          <a:xfrm>
            <a:off x="5130055" y="2089235"/>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67" name="Oval 166"/>
          <p:cNvSpPr/>
          <p:nvPr/>
        </p:nvSpPr>
        <p:spPr>
          <a:xfrm>
            <a:off x="5130055" y="2279735"/>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69" name="Oval 168"/>
          <p:cNvSpPr/>
          <p:nvPr/>
        </p:nvSpPr>
        <p:spPr>
          <a:xfrm>
            <a:off x="5301757" y="1939556"/>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70" name="Oval 169"/>
          <p:cNvSpPr/>
          <p:nvPr/>
        </p:nvSpPr>
        <p:spPr>
          <a:xfrm>
            <a:off x="5329954" y="2130056"/>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71" name="Oval 170"/>
          <p:cNvSpPr/>
          <p:nvPr/>
        </p:nvSpPr>
        <p:spPr>
          <a:xfrm>
            <a:off x="5333835" y="2293342"/>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72" name="Oval 171"/>
          <p:cNvSpPr/>
          <p:nvPr/>
        </p:nvSpPr>
        <p:spPr>
          <a:xfrm>
            <a:off x="5175250" y="2470235"/>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73" name="Oval 172"/>
          <p:cNvSpPr/>
          <p:nvPr/>
        </p:nvSpPr>
        <p:spPr>
          <a:xfrm>
            <a:off x="5339191" y="2429414"/>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74" name="Oval 173"/>
          <p:cNvSpPr/>
          <p:nvPr/>
        </p:nvSpPr>
        <p:spPr>
          <a:xfrm>
            <a:off x="5298205" y="1749056"/>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grpSp>
        <p:nvGrpSpPr>
          <p:cNvPr id="181" name="Group 180"/>
          <p:cNvGrpSpPr/>
          <p:nvPr/>
        </p:nvGrpSpPr>
        <p:grpSpPr>
          <a:xfrm>
            <a:off x="4567343" y="2635721"/>
            <a:ext cx="519042" cy="529691"/>
            <a:chOff x="3186322" y="2206530"/>
            <a:chExt cx="726659" cy="741567"/>
          </a:xfrm>
        </p:grpSpPr>
        <p:sp>
          <p:nvSpPr>
            <p:cNvPr id="33" name="Oval 32"/>
            <p:cNvSpPr/>
            <p:nvPr/>
          </p:nvSpPr>
          <p:spPr>
            <a:xfrm rot="15411058">
              <a:off x="3178868" y="2213984"/>
              <a:ext cx="741567" cy="726659"/>
            </a:xfrm>
            <a:prstGeom prst="ellipse">
              <a:avLst/>
            </a:prstGeom>
            <a:solidFill>
              <a:schemeClr val="accent3">
                <a:lumMod val="40000"/>
                <a:lumOff val="60000"/>
              </a:schemeClr>
            </a:solidFill>
            <a:ln w="508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75" name="Oval 174"/>
            <p:cNvSpPr/>
            <p:nvPr/>
          </p:nvSpPr>
          <p:spPr>
            <a:xfrm>
              <a:off x="3480259" y="22733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76" name="Oval 175"/>
            <p:cNvSpPr/>
            <p:nvPr/>
          </p:nvSpPr>
          <p:spPr>
            <a:xfrm>
              <a:off x="3690039" y="23876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77" name="Oval 176"/>
            <p:cNvSpPr/>
            <p:nvPr/>
          </p:nvSpPr>
          <p:spPr>
            <a:xfrm>
              <a:off x="3690039" y="26670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78" name="Oval 177"/>
            <p:cNvSpPr/>
            <p:nvPr/>
          </p:nvSpPr>
          <p:spPr>
            <a:xfrm>
              <a:off x="3250742" y="23876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79" name="Oval 178"/>
            <p:cNvSpPr/>
            <p:nvPr/>
          </p:nvSpPr>
          <p:spPr>
            <a:xfrm>
              <a:off x="3250742" y="260985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80" name="Oval 179"/>
            <p:cNvSpPr/>
            <p:nvPr/>
          </p:nvSpPr>
          <p:spPr>
            <a:xfrm>
              <a:off x="3480260" y="27813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grpSp>
      <p:grpSp>
        <p:nvGrpSpPr>
          <p:cNvPr id="182" name="Group 181"/>
          <p:cNvGrpSpPr/>
          <p:nvPr/>
        </p:nvGrpSpPr>
        <p:grpSpPr>
          <a:xfrm>
            <a:off x="3944756" y="2890282"/>
            <a:ext cx="519042" cy="529691"/>
            <a:chOff x="3186322" y="2206530"/>
            <a:chExt cx="726659" cy="741567"/>
          </a:xfrm>
        </p:grpSpPr>
        <p:sp>
          <p:nvSpPr>
            <p:cNvPr id="183" name="Oval 182"/>
            <p:cNvSpPr/>
            <p:nvPr/>
          </p:nvSpPr>
          <p:spPr>
            <a:xfrm rot="15411058">
              <a:off x="3178868" y="2213984"/>
              <a:ext cx="741567" cy="726659"/>
            </a:xfrm>
            <a:prstGeom prst="ellipse">
              <a:avLst/>
            </a:prstGeom>
            <a:solidFill>
              <a:schemeClr val="accent3">
                <a:lumMod val="40000"/>
                <a:lumOff val="60000"/>
              </a:schemeClr>
            </a:solidFill>
            <a:ln w="508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84" name="Oval 183"/>
            <p:cNvSpPr/>
            <p:nvPr/>
          </p:nvSpPr>
          <p:spPr>
            <a:xfrm>
              <a:off x="3480259" y="22733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85" name="Oval 184"/>
            <p:cNvSpPr/>
            <p:nvPr/>
          </p:nvSpPr>
          <p:spPr>
            <a:xfrm>
              <a:off x="3690039" y="23876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86" name="Oval 185"/>
            <p:cNvSpPr/>
            <p:nvPr/>
          </p:nvSpPr>
          <p:spPr>
            <a:xfrm>
              <a:off x="3690039" y="26670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87" name="Oval 186"/>
            <p:cNvSpPr/>
            <p:nvPr/>
          </p:nvSpPr>
          <p:spPr>
            <a:xfrm>
              <a:off x="3250742" y="23876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88" name="Oval 187"/>
            <p:cNvSpPr/>
            <p:nvPr/>
          </p:nvSpPr>
          <p:spPr>
            <a:xfrm>
              <a:off x="3250742" y="260985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89" name="Oval 188"/>
            <p:cNvSpPr/>
            <p:nvPr/>
          </p:nvSpPr>
          <p:spPr>
            <a:xfrm>
              <a:off x="3480260" y="27813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grpSp>
      <p:grpSp>
        <p:nvGrpSpPr>
          <p:cNvPr id="190" name="Group 189"/>
          <p:cNvGrpSpPr/>
          <p:nvPr/>
        </p:nvGrpSpPr>
        <p:grpSpPr>
          <a:xfrm>
            <a:off x="3315933" y="2633521"/>
            <a:ext cx="519042" cy="529691"/>
            <a:chOff x="3186322" y="2206530"/>
            <a:chExt cx="726659" cy="741567"/>
          </a:xfrm>
        </p:grpSpPr>
        <p:sp>
          <p:nvSpPr>
            <p:cNvPr id="191" name="Oval 190"/>
            <p:cNvSpPr/>
            <p:nvPr/>
          </p:nvSpPr>
          <p:spPr>
            <a:xfrm rot="15411058">
              <a:off x="3178868" y="2213984"/>
              <a:ext cx="741567" cy="726659"/>
            </a:xfrm>
            <a:prstGeom prst="ellipse">
              <a:avLst/>
            </a:prstGeom>
            <a:solidFill>
              <a:schemeClr val="accent3">
                <a:lumMod val="40000"/>
                <a:lumOff val="60000"/>
              </a:schemeClr>
            </a:solidFill>
            <a:ln w="508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92" name="Oval 191"/>
            <p:cNvSpPr/>
            <p:nvPr/>
          </p:nvSpPr>
          <p:spPr>
            <a:xfrm>
              <a:off x="3480259" y="22733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93" name="Oval 192"/>
            <p:cNvSpPr/>
            <p:nvPr/>
          </p:nvSpPr>
          <p:spPr>
            <a:xfrm>
              <a:off x="3690039" y="23876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94" name="Oval 193"/>
            <p:cNvSpPr/>
            <p:nvPr/>
          </p:nvSpPr>
          <p:spPr>
            <a:xfrm>
              <a:off x="3690039" y="26670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95" name="Oval 194"/>
            <p:cNvSpPr/>
            <p:nvPr/>
          </p:nvSpPr>
          <p:spPr>
            <a:xfrm>
              <a:off x="3250742" y="23876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96" name="Oval 195"/>
            <p:cNvSpPr/>
            <p:nvPr/>
          </p:nvSpPr>
          <p:spPr>
            <a:xfrm>
              <a:off x="3250742" y="260985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197" name="Oval 196"/>
            <p:cNvSpPr/>
            <p:nvPr/>
          </p:nvSpPr>
          <p:spPr>
            <a:xfrm>
              <a:off x="3480260" y="27813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grpSp>
      <p:grpSp>
        <p:nvGrpSpPr>
          <p:cNvPr id="206" name="Group 205"/>
          <p:cNvGrpSpPr/>
          <p:nvPr/>
        </p:nvGrpSpPr>
        <p:grpSpPr>
          <a:xfrm>
            <a:off x="2862880" y="2913522"/>
            <a:ext cx="519042" cy="529691"/>
            <a:chOff x="3186322" y="2206530"/>
            <a:chExt cx="726659" cy="741567"/>
          </a:xfrm>
        </p:grpSpPr>
        <p:sp>
          <p:nvSpPr>
            <p:cNvPr id="207" name="Oval 206"/>
            <p:cNvSpPr/>
            <p:nvPr/>
          </p:nvSpPr>
          <p:spPr>
            <a:xfrm rot="15411058">
              <a:off x="3178868" y="2213984"/>
              <a:ext cx="741567" cy="726659"/>
            </a:xfrm>
            <a:prstGeom prst="ellipse">
              <a:avLst/>
            </a:prstGeom>
            <a:solidFill>
              <a:schemeClr val="accent3">
                <a:lumMod val="40000"/>
                <a:lumOff val="60000"/>
              </a:schemeClr>
            </a:solidFill>
            <a:ln w="508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08" name="Oval 207"/>
            <p:cNvSpPr/>
            <p:nvPr/>
          </p:nvSpPr>
          <p:spPr>
            <a:xfrm>
              <a:off x="3480259" y="22733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09" name="Oval 208"/>
            <p:cNvSpPr/>
            <p:nvPr/>
          </p:nvSpPr>
          <p:spPr>
            <a:xfrm>
              <a:off x="3690039" y="23876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10" name="Oval 209"/>
            <p:cNvSpPr/>
            <p:nvPr/>
          </p:nvSpPr>
          <p:spPr>
            <a:xfrm>
              <a:off x="3690039" y="26670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11" name="Oval 210"/>
            <p:cNvSpPr/>
            <p:nvPr/>
          </p:nvSpPr>
          <p:spPr>
            <a:xfrm>
              <a:off x="3250742" y="23876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12" name="Oval 211"/>
            <p:cNvSpPr/>
            <p:nvPr/>
          </p:nvSpPr>
          <p:spPr>
            <a:xfrm>
              <a:off x="3250742" y="260985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13" name="Oval 212"/>
            <p:cNvSpPr/>
            <p:nvPr/>
          </p:nvSpPr>
          <p:spPr>
            <a:xfrm>
              <a:off x="3480260" y="27813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grpSp>
      <p:sp>
        <p:nvSpPr>
          <p:cNvPr id="214" name="Oval 213"/>
          <p:cNvSpPr/>
          <p:nvPr/>
        </p:nvSpPr>
        <p:spPr>
          <a:xfrm>
            <a:off x="3721088" y="3497642"/>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15" name="Oval 214"/>
          <p:cNvSpPr/>
          <p:nvPr/>
        </p:nvSpPr>
        <p:spPr>
          <a:xfrm>
            <a:off x="3340088" y="3515785"/>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50" name="Rounded Rectangle 449"/>
          <p:cNvSpPr/>
          <p:nvPr/>
        </p:nvSpPr>
        <p:spPr>
          <a:xfrm>
            <a:off x="6979645" y="4499162"/>
            <a:ext cx="326571" cy="199571"/>
          </a:xfrm>
          <a:prstGeom prst="roundRect">
            <a:avLst/>
          </a:prstGeom>
          <a:solidFill>
            <a:schemeClr val="bg1"/>
          </a:solidFill>
          <a:ln w="381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51" name="Rounded Rectangle 450"/>
          <p:cNvSpPr/>
          <p:nvPr/>
        </p:nvSpPr>
        <p:spPr>
          <a:xfrm>
            <a:off x="7306216" y="4508234"/>
            <a:ext cx="489857" cy="190500"/>
          </a:xfrm>
          <a:prstGeom prst="roundRect">
            <a:avLst/>
          </a:prstGeom>
          <a:solidFill>
            <a:schemeClr val="bg1"/>
          </a:solidFill>
          <a:ln w="381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52" name="Rounded Rectangle 451"/>
          <p:cNvSpPr/>
          <p:nvPr/>
        </p:nvSpPr>
        <p:spPr>
          <a:xfrm>
            <a:off x="7796073" y="4508234"/>
            <a:ext cx="489857" cy="199571"/>
          </a:xfrm>
          <a:prstGeom prst="roundRect">
            <a:avLst/>
          </a:prstGeom>
          <a:solidFill>
            <a:schemeClr val="bg1"/>
          </a:solidFill>
          <a:ln w="381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53" name="Rounded Rectangle 452"/>
          <p:cNvSpPr/>
          <p:nvPr/>
        </p:nvSpPr>
        <p:spPr>
          <a:xfrm>
            <a:off x="8318009" y="4508234"/>
            <a:ext cx="489857" cy="199571"/>
          </a:xfrm>
          <a:prstGeom prst="roundRect">
            <a:avLst/>
          </a:prstGeom>
          <a:solidFill>
            <a:schemeClr val="bg1"/>
          </a:solidFill>
          <a:ln w="381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54" name="Rounded Rectangle 453"/>
          <p:cNvSpPr/>
          <p:nvPr/>
        </p:nvSpPr>
        <p:spPr>
          <a:xfrm>
            <a:off x="6979645" y="4725948"/>
            <a:ext cx="326571" cy="734786"/>
          </a:xfrm>
          <a:prstGeom prst="roundRect">
            <a:avLst/>
          </a:prstGeom>
          <a:solidFill>
            <a:schemeClr val="accent3">
              <a:lumMod val="60000"/>
              <a:lumOff val="40000"/>
            </a:schemeClr>
          </a:solidFill>
          <a:ln w="50800" cap="flat">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55" name="Rounded Rectangle 454"/>
          <p:cNvSpPr/>
          <p:nvPr/>
        </p:nvSpPr>
        <p:spPr>
          <a:xfrm>
            <a:off x="7342502" y="4698733"/>
            <a:ext cx="317499" cy="925286"/>
          </a:xfrm>
          <a:prstGeom prst="roundRect">
            <a:avLst/>
          </a:prstGeom>
          <a:solidFill>
            <a:schemeClr val="accent3">
              <a:lumMod val="60000"/>
              <a:lumOff val="40000"/>
            </a:schemeClr>
          </a:solidFill>
          <a:ln w="50800" cap="flat">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56" name="Rounded Rectangle 455"/>
          <p:cNvSpPr/>
          <p:nvPr/>
        </p:nvSpPr>
        <p:spPr>
          <a:xfrm>
            <a:off x="7750717" y="4725948"/>
            <a:ext cx="489857" cy="925286"/>
          </a:xfrm>
          <a:prstGeom prst="roundRect">
            <a:avLst/>
          </a:prstGeom>
          <a:solidFill>
            <a:schemeClr val="accent3">
              <a:lumMod val="60000"/>
              <a:lumOff val="40000"/>
            </a:schemeClr>
          </a:solidFill>
          <a:ln w="50800" cap="flat">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57" name="Rounded Rectangle 456"/>
          <p:cNvSpPr/>
          <p:nvPr/>
        </p:nvSpPr>
        <p:spPr>
          <a:xfrm>
            <a:off x="8807866" y="4508234"/>
            <a:ext cx="489857" cy="199571"/>
          </a:xfrm>
          <a:prstGeom prst="roundRect">
            <a:avLst/>
          </a:prstGeom>
          <a:solidFill>
            <a:schemeClr val="bg1"/>
          </a:solidFill>
          <a:ln w="381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58" name="Rounded Rectangle 457"/>
          <p:cNvSpPr/>
          <p:nvPr/>
        </p:nvSpPr>
        <p:spPr>
          <a:xfrm>
            <a:off x="9311002" y="4508234"/>
            <a:ext cx="489857" cy="199571"/>
          </a:xfrm>
          <a:prstGeom prst="roundRect">
            <a:avLst/>
          </a:prstGeom>
          <a:solidFill>
            <a:schemeClr val="bg1"/>
          </a:solidFill>
          <a:ln w="381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59" name="Rounded Rectangle 458"/>
          <p:cNvSpPr/>
          <p:nvPr/>
        </p:nvSpPr>
        <p:spPr>
          <a:xfrm>
            <a:off x="6947567" y="6469818"/>
            <a:ext cx="326571" cy="199571"/>
          </a:xfrm>
          <a:prstGeom prst="roundRect">
            <a:avLst/>
          </a:prstGeom>
          <a:solidFill>
            <a:schemeClr val="bg1"/>
          </a:solidFill>
          <a:ln w="381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60" name="Rounded Rectangle 459"/>
          <p:cNvSpPr/>
          <p:nvPr/>
        </p:nvSpPr>
        <p:spPr>
          <a:xfrm>
            <a:off x="7274137" y="6478889"/>
            <a:ext cx="489857" cy="190500"/>
          </a:xfrm>
          <a:prstGeom prst="roundRect">
            <a:avLst/>
          </a:prstGeom>
          <a:solidFill>
            <a:schemeClr val="bg1"/>
          </a:solidFill>
          <a:ln w="381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61" name="Rounded Rectangle 460"/>
          <p:cNvSpPr/>
          <p:nvPr/>
        </p:nvSpPr>
        <p:spPr>
          <a:xfrm>
            <a:off x="8285930" y="6478890"/>
            <a:ext cx="489857" cy="199571"/>
          </a:xfrm>
          <a:prstGeom prst="roundRect">
            <a:avLst/>
          </a:prstGeom>
          <a:solidFill>
            <a:schemeClr val="bg1"/>
          </a:solidFill>
          <a:ln w="381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65" name="Oval 464"/>
          <p:cNvSpPr/>
          <p:nvPr/>
        </p:nvSpPr>
        <p:spPr>
          <a:xfrm rot="15411058">
            <a:off x="8084949" y="6464748"/>
            <a:ext cx="193974" cy="234156"/>
          </a:xfrm>
          <a:prstGeom prst="ellipse">
            <a:avLst/>
          </a:prstGeom>
          <a:solidFill>
            <a:schemeClr val="accent3">
              <a:lumMod val="40000"/>
              <a:lumOff val="60000"/>
            </a:schemeClr>
          </a:solidFill>
          <a:ln w="508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66" name="Oval 465"/>
          <p:cNvSpPr/>
          <p:nvPr/>
        </p:nvSpPr>
        <p:spPr>
          <a:xfrm rot="15411058">
            <a:off x="7699086" y="6464746"/>
            <a:ext cx="193974" cy="234156"/>
          </a:xfrm>
          <a:prstGeom prst="ellipse">
            <a:avLst/>
          </a:prstGeom>
          <a:solidFill>
            <a:schemeClr val="accent3">
              <a:lumMod val="40000"/>
              <a:lumOff val="60000"/>
            </a:schemeClr>
          </a:solidFill>
          <a:ln w="508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67" name="Rectangle 466"/>
          <p:cNvSpPr/>
          <p:nvPr/>
        </p:nvSpPr>
        <p:spPr>
          <a:xfrm>
            <a:off x="6934287" y="6705676"/>
            <a:ext cx="762328" cy="3265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68" name="Rectangle 467"/>
          <p:cNvSpPr/>
          <p:nvPr/>
        </p:nvSpPr>
        <p:spPr>
          <a:xfrm>
            <a:off x="8318009" y="6702903"/>
            <a:ext cx="739649" cy="35429"/>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69" name="Oval 468"/>
          <p:cNvSpPr/>
          <p:nvPr/>
        </p:nvSpPr>
        <p:spPr>
          <a:xfrm>
            <a:off x="7832687" y="4780376"/>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70" name="Oval 469"/>
          <p:cNvSpPr/>
          <p:nvPr/>
        </p:nvSpPr>
        <p:spPr>
          <a:xfrm>
            <a:off x="7804980" y="5120555"/>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71" name="Oval 470"/>
          <p:cNvSpPr/>
          <p:nvPr/>
        </p:nvSpPr>
        <p:spPr>
          <a:xfrm>
            <a:off x="7804980" y="5311055"/>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72" name="Oval 471"/>
          <p:cNvSpPr/>
          <p:nvPr/>
        </p:nvSpPr>
        <p:spPr>
          <a:xfrm>
            <a:off x="8114557" y="4821198"/>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73" name="Oval 472"/>
          <p:cNvSpPr/>
          <p:nvPr/>
        </p:nvSpPr>
        <p:spPr>
          <a:xfrm>
            <a:off x="8086850" y="4970876"/>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74" name="Oval 473"/>
          <p:cNvSpPr/>
          <p:nvPr/>
        </p:nvSpPr>
        <p:spPr>
          <a:xfrm>
            <a:off x="8086850" y="5161376"/>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75" name="Oval 474"/>
          <p:cNvSpPr/>
          <p:nvPr/>
        </p:nvSpPr>
        <p:spPr>
          <a:xfrm>
            <a:off x="8086850" y="5351876"/>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76" name="Oval 475"/>
          <p:cNvSpPr/>
          <p:nvPr/>
        </p:nvSpPr>
        <p:spPr>
          <a:xfrm>
            <a:off x="7850175" y="5501555"/>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77" name="Oval 476"/>
          <p:cNvSpPr/>
          <p:nvPr/>
        </p:nvSpPr>
        <p:spPr>
          <a:xfrm>
            <a:off x="8014116" y="5460734"/>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78" name="Oval 477"/>
          <p:cNvSpPr/>
          <p:nvPr/>
        </p:nvSpPr>
        <p:spPr>
          <a:xfrm>
            <a:off x="7973130" y="4780376"/>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79" name="Oval 478"/>
          <p:cNvSpPr/>
          <p:nvPr/>
        </p:nvSpPr>
        <p:spPr>
          <a:xfrm>
            <a:off x="7411195" y="4780376"/>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80" name="Oval 479"/>
          <p:cNvSpPr/>
          <p:nvPr/>
        </p:nvSpPr>
        <p:spPr>
          <a:xfrm>
            <a:off x="7383487" y="4930055"/>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81" name="Oval 480"/>
          <p:cNvSpPr/>
          <p:nvPr/>
        </p:nvSpPr>
        <p:spPr>
          <a:xfrm>
            <a:off x="7383487" y="5120555"/>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82" name="Oval 481"/>
          <p:cNvSpPr/>
          <p:nvPr/>
        </p:nvSpPr>
        <p:spPr>
          <a:xfrm>
            <a:off x="7383487" y="5311055"/>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83" name="Oval 482"/>
          <p:cNvSpPr/>
          <p:nvPr/>
        </p:nvSpPr>
        <p:spPr>
          <a:xfrm>
            <a:off x="7387697" y="5460734"/>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84" name="Oval 483"/>
          <p:cNvSpPr/>
          <p:nvPr/>
        </p:nvSpPr>
        <p:spPr>
          <a:xfrm>
            <a:off x="7534151" y="4800787"/>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85" name="Oval 484"/>
          <p:cNvSpPr/>
          <p:nvPr/>
        </p:nvSpPr>
        <p:spPr>
          <a:xfrm>
            <a:off x="7534151" y="5038912"/>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86" name="Oval 485"/>
          <p:cNvSpPr/>
          <p:nvPr/>
        </p:nvSpPr>
        <p:spPr>
          <a:xfrm>
            <a:off x="7520052" y="5419912"/>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87" name="Oval 486"/>
          <p:cNvSpPr/>
          <p:nvPr/>
        </p:nvSpPr>
        <p:spPr>
          <a:xfrm>
            <a:off x="7520052" y="5229412"/>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88" name="Oval 487"/>
          <p:cNvSpPr/>
          <p:nvPr/>
        </p:nvSpPr>
        <p:spPr>
          <a:xfrm>
            <a:off x="7029537" y="4780376"/>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89" name="Oval 488"/>
          <p:cNvSpPr/>
          <p:nvPr/>
        </p:nvSpPr>
        <p:spPr>
          <a:xfrm>
            <a:off x="7020630" y="4930055"/>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90" name="Oval 489"/>
          <p:cNvSpPr/>
          <p:nvPr/>
        </p:nvSpPr>
        <p:spPr>
          <a:xfrm>
            <a:off x="7020630" y="5079734"/>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91" name="Oval 490"/>
          <p:cNvSpPr/>
          <p:nvPr/>
        </p:nvSpPr>
        <p:spPr>
          <a:xfrm>
            <a:off x="7007351" y="5229412"/>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92" name="Oval 491"/>
          <p:cNvSpPr/>
          <p:nvPr/>
        </p:nvSpPr>
        <p:spPr>
          <a:xfrm>
            <a:off x="7192167" y="4780376"/>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93" name="Oval 492"/>
          <p:cNvSpPr/>
          <p:nvPr/>
        </p:nvSpPr>
        <p:spPr>
          <a:xfrm>
            <a:off x="7192167" y="4930055"/>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94" name="Oval 493"/>
          <p:cNvSpPr/>
          <p:nvPr/>
        </p:nvSpPr>
        <p:spPr>
          <a:xfrm>
            <a:off x="7170472" y="5079734"/>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95" name="Oval 494"/>
          <p:cNvSpPr/>
          <p:nvPr/>
        </p:nvSpPr>
        <p:spPr>
          <a:xfrm>
            <a:off x="7170472" y="5243019"/>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96" name="Oval 495"/>
          <p:cNvSpPr/>
          <p:nvPr/>
        </p:nvSpPr>
        <p:spPr>
          <a:xfrm>
            <a:off x="7110196" y="5338269"/>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97" name="Rounded Rectangle 496"/>
          <p:cNvSpPr/>
          <p:nvPr/>
        </p:nvSpPr>
        <p:spPr>
          <a:xfrm>
            <a:off x="8305385" y="4739555"/>
            <a:ext cx="489857" cy="925286"/>
          </a:xfrm>
          <a:prstGeom prst="roundRect">
            <a:avLst/>
          </a:prstGeom>
          <a:solidFill>
            <a:schemeClr val="accent3">
              <a:lumMod val="60000"/>
              <a:lumOff val="40000"/>
            </a:schemeClr>
          </a:solidFill>
          <a:ln w="50800" cap="flat">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98" name="Oval 497"/>
          <p:cNvSpPr/>
          <p:nvPr/>
        </p:nvSpPr>
        <p:spPr>
          <a:xfrm>
            <a:off x="8387356" y="4793984"/>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99" name="Oval 498"/>
          <p:cNvSpPr/>
          <p:nvPr/>
        </p:nvSpPr>
        <p:spPr>
          <a:xfrm>
            <a:off x="8359648" y="4943662"/>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00" name="Oval 499"/>
          <p:cNvSpPr/>
          <p:nvPr/>
        </p:nvSpPr>
        <p:spPr>
          <a:xfrm>
            <a:off x="8359648" y="5134162"/>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01" name="Oval 500"/>
          <p:cNvSpPr/>
          <p:nvPr/>
        </p:nvSpPr>
        <p:spPr>
          <a:xfrm>
            <a:off x="8359648" y="5324662"/>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02" name="Oval 501"/>
          <p:cNvSpPr/>
          <p:nvPr/>
        </p:nvSpPr>
        <p:spPr>
          <a:xfrm>
            <a:off x="8669226" y="4834805"/>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03" name="Oval 502"/>
          <p:cNvSpPr/>
          <p:nvPr/>
        </p:nvSpPr>
        <p:spPr>
          <a:xfrm>
            <a:off x="8641518" y="4984484"/>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04" name="Oval 503"/>
          <p:cNvSpPr/>
          <p:nvPr/>
        </p:nvSpPr>
        <p:spPr>
          <a:xfrm>
            <a:off x="8641518" y="5174984"/>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05" name="Oval 504"/>
          <p:cNvSpPr/>
          <p:nvPr/>
        </p:nvSpPr>
        <p:spPr>
          <a:xfrm>
            <a:off x="8641518" y="5365484"/>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06" name="Oval 505"/>
          <p:cNvSpPr/>
          <p:nvPr/>
        </p:nvSpPr>
        <p:spPr>
          <a:xfrm>
            <a:off x="8404843" y="5515162"/>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07" name="Oval 506"/>
          <p:cNvSpPr/>
          <p:nvPr/>
        </p:nvSpPr>
        <p:spPr>
          <a:xfrm>
            <a:off x="8568785" y="5474341"/>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08" name="Oval 507"/>
          <p:cNvSpPr/>
          <p:nvPr/>
        </p:nvSpPr>
        <p:spPr>
          <a:xfrm>
            <a:off x="8527799" y="4793984"/>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09" name="Rounded Rectangle 508"/>
          <p:cNvSpPr/>
          <p:nvPr/>
        </p:nvSpPr>
        <p:spPr>
          <a:xfrm>
            <a:off x="8903116" y="4712341"/>
            <a:ext cx="489857" cy="925286"/>
          </a:xfrm>
          <a:prstGeom prst="roundRect">
            <a:avLst/>
          </a:prstGeom>
          <a:solidFill>
            <a:schemeClr val="accent3">
              <a:lumMod val="60000"/>
              <a:lumOff val="40000"/>
            </a:schemeClr>
          </a:solidFill>
          <a:ln w="50800" cap="flat">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10" name="Oval 509"/>
          <p:cNvSpPr/>
          <p:nvPr/>
        </p:nvSpPr>
        <p:spPr>
          <a:xfrm>
            <a:off x="8985087" y="4766769"/>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11" name="Oval 510"/>
          <p:cNvSpPr/>
          <p:nvPr/>
        </p:nvSpPr>
        <p:spPr>
          <a:xfrm>
            <a:off x="8957379" y="4916448"/>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12" name="Oval 511"/>
          <p:cNvSpPr/>
          <p:nvPr/>
        </p:nvSpPr>
        <p:spPr>
          <a:xfrm>
            <a:off x="8957379" y="5106948"/>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13" name="Oval 512"/>
          <p:cNvSpPr/>
          <p:nvPr/>
        </p:nvSpPr>
        <p:spPr>
          <a:xfrm>
            <a:off x="8957379" y="5297448"/>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14" name="Oval 513"/>
          <p:cNvSpPr/>
          <p:nvPr/>
        </p:nvSpPr>
        <p:spPr>
          <a:xfrm>
            <a:off x="9266957" y="4807591"/>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15" name="Oval 514"/>
          <p:cNvSpPr/>
          <p:nvPr/>
        </p:nvSpPr>
        <p:spPr>
          <a:xfrm>
            <a:off x="9239249" y="4957269"/>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16" name="Oval 515"/>
          <p:cNvSpPr/>
          <p:nvPr/>
        </p:nvSpPr>
        <p:spPr>
          <a:xfrm>
            <a:off x="9239249" y="5147769"/>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17" name="Oval 516"/>
          <p:cNvSpPr/>
          <p:nvPr/>
        </p:nvSpPr>
        <p:spPr>
          <a:xfrm>
            <a:off x="9239249" y="5338269"/>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18" name="Oval 517"/>
          <p:cNvSpPr/>
          <p:nvPr/>
        </p:nvSpPr>
        <p:spPr>
          <a:xfrm>
            <a:off x="9002574" y="5487948"/>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19" name="Oval 518"/>
          <p:cNvSpPr/>
          <p:nvPr/>
        </p:nvSpPr>
        <p:spPr>
          <a:xfrm>
            <a:off x="9166515" y="5447126"/>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20" name="Oval 519"/>
          <p:cNvSpPr/>
          <p:nvPr/>
        </p:nvSpPr>
        <p:spPr>
          <a:xfrm>
            <a:off x="9125530" y="4766769"/>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21" name="Oval 520"/>
          <p:cNvSpPr/>
          <p:nvPr/>
        </p:nvSpPr>
        <p:spPr>
          <a:xfrm>
            <a:off x="7790881" y="4943662"/>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22" name="Rounded Rectangle 521"/>
          <p:cNvSpPr/>
          <p:nvPr/>
        </p:nvSpPr>
        <p:spPr>
          <a:xfrm>
            <a:off x="9501830" y="4725948"/>
            <a:ext cx="381000" cy="925286"/>
          </a:xfrm>
          <a:prstGeom prst="roundRect">
            <a:avLst/>
          </a:prstGeom>
          <a:solidFill>
            <a:schemeClr val="accent3">
              <a:lumMod val="60000"/>
              <a:lumOff val="40000"/>
            </a:schemeClr>
          </a:solidFill>
          <a:ln w="50800" cap="flat">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23" name="Oval 522"/>
          <p:cNvSpPr/>
          <p:nvPr/>
        </p:nvSpPr>
        <p:spPr>
          <a:xfrm>
            <a:off x="9583801" y="4780376"/>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24" name="Oval 523"/>
          <p:cNvSpPr/>
          <p:nvPr/>
        </p:nvSpPr>
        <p:spPr>
          <a:xfrm>
            <a:off x="9556093" y="4930055"/>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25" name="Oval 524"/>
          <p:cNvSpPr/>
          <p:nvPr/>
        </p:nvSpPr>
        <p:spPr>
          <a:xfrm>
            <a:off x="9556093" y="5120555"/>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26" name="Oval 525"/>
          <p:cNvSpPr/>
          <p:nvPr/>
        </p:nvSpPr>
        <p:spPr>
          <a:xfrm>
            <a:off x="9556093" y="5311055"/>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27" name="Oval 526"/>
          <p:cNvSpPr/>
          <p:nvPr/>
        </p:nvSpPr>
        <p:spPr>
          <a:xfrm>
            <a:off x="9727795" y="4970876"/>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28" name="Oval 527"/>
          <p:cNvSpPr/>
          <p:nvPr/>
        </p:nvSpPr>
        <p:spPr>
          <a:xfrm>
            <a:off x="9755992" y="5161376"/>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29" name="Oval 528"/>
          <p:cNvSpPr/>
          <p:nvPr/>
        </p:nvSpPr>
        <p:spPr>
          <a:xfrm>
            <a:off x="9759874" y="5324662"/>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30" name="Oval 529"/>
          <p:cNvSpPr/>
          <p:nvPr/>
        </p:nvSpPr>
        <p:spPr>
          <a:xfrm>
            <a:off x="9601288" y="5501555"/>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31" name="Oval 530"/>
          <p:cNvSpPr/>
          <p:nvPr/>
        </p:nvSpPr>
        <p:spPr>
          <a:xfrm>
            <a:off x="9765230" y="5460734"/>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32" name="Oval 531"/>
          <p:cNvSpPr/>
          <p:nvPr/>
        </p:nvSpPr>
        <p:spPr>
          <a:xfrm>
            <a:off x="9724244" y="4780376"/>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grpSp>
        <p:nvGrpSpPr>
          <p:cNvPr id="533" name="Group 532"/>
          <p:cNvGrpSpPr/>
          <p:nvPr/>
        </p:nvGrpSpPr>
        <p:grpSpPr>
          <a:xfrm>
            <a:off x="9004180" y="5667041"/>
            <a:ext cx="519042" cy="529691"/>
            <a:chOff x="3186322" y="2206530"/>
            <a:chExt cx="726659" cy="741567"/>
          </a:xfrm>
        </p:grpSpPr>
        <p:sp>
          <p:nvSpPr>
            <p:cNvPr id="534" name="Oval 533"/>
            <p:cNvSpPr/>
            <p:nvPr/>
          </p:nvSpPr>
          <p:spPr>
            <a:xfrm rot="15411058">
              <a:off x="3178868" y="2213984"/>
              <a:ext cx="741567" cy="726659"/>
            </a:xfrm>
            <a:prstGeom prst="ellipse">
              <a:avLst/>
            </a:prstGeom>
            <a:solidFill>
              <a:schemeClr val="accent3">
                <a:lumMod val="40000"/>
                <a:lumOff val="60000"/>
              </a:schemeClr>
            </a:solidFill>
            <a:ln w="508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35" name="Oval 534"/>
            <p:cNvSpPr/>
            <p:nvPr/>
          </p:nvSpPr>
          <p:spPr>
            <a:xfrm>
              <a:off x="3480259" y="22733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36" name="Oval 535"/>
            <p:cNvSpPr/>
            <p:nvPr/>
          </p:nvSpPr>
          <p:spPr>
            <a:xfrm>
              <a:off x="3690039" y="23876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37" name="Oval 536"/>
            <p:cNvSpPr/>
            <p:nvPr/>
          </p:nvSpPr>
          <p:spPr>
            <a:xfrm>
              <a:off x="3690039" y="26670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38" name="Oval 537"/>
            <p:cNvSpPr/>
            <p:nvPr/>
          </p:nvSpPr>
          <p:spPr>
            <a:xfrm>
              <a:off x="3250742" y="23876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39" name="Oval 538"/>
            <p:cNvSpPr/>
            <p:nvPr/>
          </p:nvSpPr>
          <p:spPr>
            <a:xfrm>
              <a:off x="3250742" y="260985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40" name="Oval 539"/>
            <p:cNvSpPr/>
            <p:nvPr/>
          </p:nvSpPr>
          <p:spPr>
            <a:xfrm>
              <a:off x="3480260" y="27813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grpSp>
      <p:grpSp>
        <p:nvGrpSpPr>
          <p:cNvPr id="541" name="Group 540"/>
          <p:cNvGrpSpPr/>
          <p:nvPr/>
        </p:nvGrpSpPr>
        <p:grpSpPr>
          <a:xfrm>
            <a:off x="8370795" y="5921602"/>
            <a:ext cx="519042" cy="529691"/>
            <a:chOff x="3186322" y="2206530"/>
            <a:chExt cx="726659" cy="741567"/>
          </a:xfrm>
        </p:grpSpPr>
        <p:sp>
          <p:nvSpPr>
            <p:cNvPr id="542" name="Oval 541"/>
            <p:cNvSpPr/>
            <p:nvPr/>
          </p:nvSpPr>
          <p:spPr>
            <a:xfrm rot="15411058">
              <a:off x="3178868" y="2213984"/>
              <a:ext cx="741567" cy="726659"/>
            </a:xfrm>
            <a:prstGeom prst="ellipse">
              <a:avLst/>
            </a:prstGeom>
            <a:solidFill>
              <a:schemeClr val="accent3">
                <a:lumMod val="40000"/>
                <a:lumOff val="60000"/>
              </a:schemeClr>
            </a:solidFill>
            <a:ln w="508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43" name="Oval 542"/>
            <p:cNvSpPr/>
            <p:nvPr/>
          </p:nvSpPr>
          <p:spPr>
            <a:xfrm>
              <a:off x="3480259" y="22733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44" name="Oval 543"/>
            <p:cNvSpPr/>
            <p:nvPr/>
          </p:nvSpPr>
          <p:spPr>
            <a:xfrm>
              <a:off x="3690039" y="23876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45" name="Oval 544"/>
            <p:cNvSpPr/>
            <p:nvPr/>
          </p:nvSpPr>
          <p:spPr>
            <a:xfrm>
              <a:off x="3690039" y="26670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46" name="Oval 545"/>
            <p:cNvSpPr/>
            <p:nvPr/>
          </p:nvSpPr>
          <p:spPr>
            <a:xfrm>
              <a:off x="3250742" y="23876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47" name="Oval 546"/>
            <p:cNvSpPr/>
            <p:nvPr/>
          </p:nvSpPr>
          <p:spPr>
            <a:xfrm>
              <a:off x="3250742" y="260985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48" name="Oval 547"/>
            <p:cNvSpPr/>
            <p:nvPr/>
          </p:nvSpPr>
          <p:spPr>
            <a:xfrm>
              <a:off x="3480260" y="27813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grpSp>
      <p:grpSp>
        <p:nvGrpSpPr>
          <p:cNvPr id="549" name="Group 548"/>
          <p:cNvGrpSpPr/>
          <p:nvPr/>
        </p:nvGrpSpPr>
        <p:grpSpPr>
          <a:xfrm>
            <a:off x="7709574" y="5664841"/>
            <a:ext cx="519042" cy="529691"/>
            <a:chOff x="3186322" y="2206530"/>
            <a:chExt cx="726659" cy="741567"/>
          </a:xfrm>
        </p:grpSpPr>
        <p:sp>
          <p:nvSpPr>
            <p:cNvPr id="550" name="Oval 549"/>
            <p:cNvSpPr/>
            <p:nvPr/>
          </p:nvSpPr>
          <p:spPr>
            <a:xfrm rot="15411058">
              <a:off x="3178868" y="2213984"/>
              <a:ext cx="741567" cy="726659"/>
            </a:xfrm>
            <a:prstGeom prst="ellipse">
              <a:avLst/>
            </a:prstGeom>
            <a:solidFill>
              <a:schemeClr val="accent3">
                <a:lumMod val="40000"/>
                <a:lumOff val="60000"/>
              </a:schemeClr>
            </a:solidFill>
            <a:ln w="508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51" name="Oval 550"/>
            <p:cNvSpPr/>
            <p:nvPr/>
          </p:nvSpPr>
          <p:spPr>
            <a:xfrm>
              <a:off x="3480259" y="22733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52" name="Oval 551"/>
            <p:cNvSpPr/>
            <p:nvPr/>
          </p:nvSpPr>
          <p:spPr>
            <a:xfrm>
              <a:off x="3690039" y="23876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53" name="Oval 552"/>
            <p:cNvSpPr/>
            <p:nvPr/>
          </p:nvSpPr>
          <p:spPr>
            <a:xfrm>
              <a:off x="3690039" y="26670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54" name="Oval 553"/>
            <p:cNvSpPr/>
            <p:nvPr/>
          </p:nvSpPr>
          <p:spPr>
            <a:xfrm>
              <a:off x="3250742" y="23876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55" name="Oval 554"/>
            <p:cNvSpPr/>
            <p:nvPr/>
          </p:nvSpPr>
          <p:spPr>
            <a:xfrm>
              <a:off x="3250742" y="260985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56" name="Oval 555"/>
            <p:cNvSpPr/>
            <p:nvPr/>
          </p:nvSpPr>
          <p:spPr>
            <a:xfrm>
              <a:off x="3480260" y="27813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grpSp>
      <p:grpSp>
        <p:nvGrpSpPr>
          <p:cNvPr id="557" name="Group 556"/>
          <p:cNvGrpSpPr/>
          <p:nvPr/>
        </p:nvGrpSpPr>
        <p:grpSpPr>
          <a:xfrm>
            <a:off x="7245721" y="5944842"/>
            <a:ext cx="519042" cy="529691"/>
            <a:chOff x="3186322" y="2206530"/>
            <a:chExt cx="726659" cy="741567"/>
          </a:xfrm>
        </p:grpSpPr>
        <p:sp>
          <p:nvSpPr>
            <p:cNvPr id="558" name="Oval 557"/>
            <p:cNvSpPr/>
            <p:nvPr/>
          </p:nvSpPr>
          <p:spPr>
            <a:xfrm rot="15411058">
              <a:off x="3178868" y="2213984"/>
              <a:ext cx="741567" cy="726659"/>
            </a:xfrm>
            <a:prstGeom prst="ellipse">
              <a:avLst/>
            </a:prstGeom>
            <a:solidFill>
              <a:schemeClr val="accent3">
                <a:lumMod val="40000"/>
                <a:lumOff val="60000"/>
              </a:schemeClr>
            </a:solidFill>
            <a:ln w="508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59" name="Oval 558"/>
            <p:cNvSpPr/>
            <p:nvPr/>
          </p:nvSpPr>
          <p:spPr>
            <a:xfrm>
              <a:off x="3480259" y="22733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60" name="Oval 559"/>
            <p:cNvSpPr/>
            <p:nvPr/>
          </p:nvSpPr>
          <p:spPr>
            <a:xfrm>
              <a:off x="3690039" y="23876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61" name="Oval 560"/>
            <p:cNvSpPr/>
            <p:nvPr/>
          </p:nvSpPr>
          <p:spPr>
            <a:xfrm>
              <a:off x="3690039" y="26670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62" name="Oval 561"/>
            <p:cNvSpPr/>
            <p:nvPr/>
          </p:nvSpPr>
          <p:spPr>
            <a:xfrm>
              <a:off x="3250742" y="23876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63" name="Oval 562"/>
            <p:cNvSpPr/>
            <p:nvPr/>
          </p:nvSpPr>
          <p:spPr>
            <a:xfrm>
              <a:off x="3250742" y="260985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64" name="Oval 563"/>
            <p:cNvSpPr/>
            <p:nvPr/>
          </p:nvSpPr>
          <p:spPr>
            <a:xfrm>
              <a:off x="3480260" y="27813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grpSp>
      <p:sp>
        <p:nvSpPr>
          <p:cNvPr id="565" name="Oval 564"/>
          <p:cNvSpPr/>
          <p:nvPr/>
        </p:nvSpPr>
        <p:spPr>
          <a:xfrm>
            <a:off x="8147127" y="6528962"/>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66" name="Oval 565"/>
          <p:cNvSpPr/>
          <p:nvPr/>
        </p:nvSpPr>
        <p:spPr>
          <a:xfrm>
            <a:off x="7766127" y="6547105"/>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72" name="Rounded Rectangle 571"/>
          <p:cNvSpPr/>
          <p:nvPr/>
        </p:nvSpPr>
        <p:spPr>
          <a:xfrm>
            <a:off x="8775787" y="6496176"/>
            <a:ext cx="308757" cy="182285"/>
          </a:xfrm>
          <a:prstGeom prst="roundRect">
            <a:avLst/>
          </a:prstGeom>
          <a:solidFill>
            <a:schemeClr val="bg1"/>
          </a:solidFill>
          <a:ln w="381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73" name="Rounded Rectangle 572"/>
          <p:cNvSpPr/>
          <p:nvPr/>
        </p:nvSpPr>
        <p:spPr>
          <a:xfrm>
            <a:off x="9715173" y="6506103"/>
            <a:ext cx="150005" cy="155121"/>
          </a:xfrm>
          <a:prstGeom prst="roundRect">
            <a:avLst/>
          </a:prstGeom>
          <a:solidFill>
            <a:schemeClr val="bg1"/>
          </a:solidFill>
          <a:ln w="381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74" name="Oval 573"/>
          <p:cNvSpPr/>
          <p:nvPr/>
        </p:nvSpPr>
        <p:spPr>
          <a:xfrm rot="15411058">
            <a:off x="9496049" y="6464747"/>
            <a:ext cx="193974" cy="234156"/>
          </a:xfrm>
          <a:prstGeom prst="ellipse">
            <a:avLst/>
          </a:prstGeom>
          <a:solidFill>
            <a:schemeClr val="accent3">
              <a:lumMod val="40000"/>
              <a:lumOff val="60000"/>
            </a:schemeClr>
          </a:solidFill>
          <a:ln w="508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75" name="Oval 574"/>
          <p:cNvSpPr/>
          <p:nvPr/>
        </p:nvSpPr>
        <p:spPr>
          <a:xfrm rot="15411058">
            <a:off x="9110185" y="6464746"/>
            <a:ext cx="193974" cy="234156"/>
          </a:xfrm>
          <a:prstGeom prst="ellipse">
            <a:avLst/>
          </a:prstGeom>
          <a:solidFill>
            <a:schemeClr val="accent3">
              <a:lumMod val="40000"/>
              <a:lumOff val="60000"/>
            </a:schemeClr>
          </a:solidFill>
          <a:ln w="508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77" name="Rectangle 576"/>
          <p:cNvSpPr/>
          <p:nvPr/>
        </p:nvSpPr>
        <p:spPr>
          <a:xfrm>
            <a:off x="9665772" y="6689347"/>
            <a:ext cx="190172" cy="3265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78" name="Oval 577"/>
          <p:cNvSpPr/>
          <p:nvPr/>
        </p:nvSpPr>
        <p:spPr>
          <a:xfrm>
            <a:off x="9558226" y="6528961"/>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79" name="Oval 578"/>
          <p:cNvSpPr/>
          <p:nvPr/>
        </p:nvSpPr>
        <p:spPr>
          <a:xfrm>
            <a:off x="9177226" y="6547104"/>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80" name="Rectangle 579"/>
          <p:cNvSpPr/>
          <p:nvPr/>
        </p:nvSpPr>
        <p:spPr>
          <a:xfrm>
            <a:off x="6988389" y="4466506"/>
            <a:ext cx="2822688" cy="3265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grpSp>
        <p:nvGrpSpPr>
          <p:cNvPr id="600" name="Group 599"/>
          <p:cNvGrpSpPr/>
          <p:nvPr/>
        </p:nvGrpSpPr>
        <p:grpSpPr>
          <a:xfrm>
            <a:off x="6893137" y="1348145"/>
            <a:ext cx="2948543" cy="2255498"/>
            <a:chOff x="1371597" y="6129917"/>
            <a:chExt cx="4127960" cy="3157697"/>
          </a:xfrm>
        </p:grpSpPr>
        <p:sp>
          <p:nvSpPr>
            <p:cNvPr id="216" name="Rounded Rectangle 215"/>
            <p:cNvSpPr/>
            <p:nvPr/>
          </p:nvSpPr>
          <p:spPr>
            <a:xfrm>
              <a:off x="1435098" y="6152777"/>
              <a:ext cx="457199" cy="279400"/>
            </a:xfrm>
            <a:prstGeom prst="roundRect">
              <a:avLst/>
            </a:prstGeom>
            <a:solidFill>
              <a:schemeClr val="bg1"/>
            </a:solidFill>
            <a:ln w="381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17" name="Rounded Rectangle 216"/>
            <p:cNvSpPr/>
            <p:nvPr/>
          </p:nvSpPr>
          <p:spPr>
            <a:xfrm>
              <a:off x="1892297" y="6165477"/>
              <a:ext cx="685800" cy="266700"/>
            </a:xfrm>
            <a:prstGeom prst="roundRect">
              <a:avLst/>
            </a:prstGeom>
            <a:solidFill>
              <a:schemeClr val="bg1"/>
            </a:solidFill>
            <a:ln w="381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18" name="Rounded Rectangle 217"/>
            <p:cNvSpPr/>
            <p:nvPr/>
          </p:nvSpPr>
          <p:spPr>
            <a:xfrm>
              <a:off x="2578097" y="6165477"/>
              <a:ext cx="685800" cy="279400"/>
            </a:xfrm>
            <a:prstGeom prst="roundRect">
              <a:avLst/>
            </a:prstGeom>
            <a:solidFill>
              <a:schemeClr val="bg1"/>
            </a:solidFill>
            <a:ln w="381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19" name="Rounded Rectangle 218"/>
            <p:cNvSpPr/>
            <p:nvPr/>
          </p:nvSpPr>
          <p:spPr>
            <a:xfrm>
              <a:off x="3308807" y="6165477"/>
              <a:ext cx="685800" cy="279400"/>
            </a:xfrm>
            <a:prstGeom prst="roundRect">
              <a:avLst/>
            </a:prstGeom>
            <a:solidFill>
              <a:schemeClr val="bg1"/>
            </a:solidFill>
            <a:ln w="381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20" name="Rounded Rectangle 219"/>
            <p:cNvSpPr/>
            <p:nvPr/>
          </p:nvSpPr>
          <p:spPr>
            <a:xfrm>
              <a:off x="1435098" y="6470277"/>
              <a:ext cx="457199" cy="1028700"/>
            </a:xfrm>
            <a:prstGeom prst="roundRect">
              <a:avLst/>
            </a:prstGeom>
            <a:solidFill>
              <a:schemeClr val="accent3">
                <a:lumMod val="60000"/>
                <a:lumOff val="40000"/>
              </a:schemeClr>
            </a:solidFill>
            <a:ln w="50800" cap="flat">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21" name="Rounded Rectangle 220"/>
            <p:cNvSpPr/>
            <p:nvPr/>
          </p:nvSpPr>
          <p:spPr>
            <a:xfrm>
              <a:off x="1943098" y="6432177"/>
              <a:ext cx="444498" cy="1295400"/>
            </a:xfrm>
            <a:prstGeom prst="roundRect">
              <a:avLst/>
            </a:prstGeom>
            <a:solidFill>
              <a:schemeClr val="accent3">
                <a:lumMod val="60000"/>
                <a:lumOff val="40000"/>
              </a:schemeClr>
            </a:solidFill>
            <a:ln w="50800" cap="flat">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22" name="Rounded Rectangle 221"/>
            <p:cNvSpPr/>
            <p:nvPr/>
          </p:nvSpPr>
          <p:spPr>
            <a:xfrm>
              <a:off x="2514598" y="6470277"/>
              <a:ext cx="685800" cy="1295400"/>
            </a:xfrm>
            <a:prstGeom prst="roundRect">
              <a:avLst/>
            </a:prstGeom>
            <a:solidFill>
              <a:schemeClr val="accent3">
                <a:lumMod val="60000"/>
                <a:lumOff val="40000"/>
              </a:schemeClr>
            </a:solidFill>
            <a:ln w="50800" cap="flat">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23" name="Rounded Rectangle 222"/>
            <p:cNvSpPr/>
            <p:nvPr/>
          </p:nvSpPr>
          <p:spPr>
            <a:xfrm>
              <a:off x="3994607" y="6165477"/>
              <a:ext cx="685800" cy="279400"/>
            </a:xfrm>
            <a:prstGeom prst="roundRect">
              <a:avLst/>
            </a:prstGeom>
            <a:solidFill>
              <a:schemeClr val="bg1"/>
            </a:solidFill>
            <a:ln w="381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24" name="Rounded Rectangle 223"/>
            <p:cNvSpPr/>
            <p:nvPr/>
          </p:nvSpPr>
          <p:spPr>
            <a:xfrm>
              <a:off x="4698998" y="6165477"/>
              <a:ext cx="685800" cy="279400"/>
            </a:xfrm>
            <a:prstGeom prst="roundRect">
              <a:avLst/>
            </a:prstGeom>
            <a:solidFill>
              <a:schemeClr val="bg1"/>
            </a:solidFill>
            <a:ln w="381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25" name="Rounded Rectangle 224"/>
            <p:cNvSpPr/>
            <p:nvPr/>
          </p:nvSpPr>
          <p:spPr>
            <a:xfrm>
              <a:off x="1390188" y="8911695"/>
              <a:ext cx="457199" cy="279400"/>
            </a:xfrm>
            <a:prstGeom prst="roundRect">
              <a:avLst/>
            </a:prstGeom>
            <a:solidFill>
              <a:schemeClr val="bg1"/>
            </a:solidFill>
            <a:ln w="381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26" name="Rounded Rectangle 225"/>
            <p:cNvSpPr/>
            <p:nvPr/>
          </p:nvSpPr>
          <p:spPr>
            <a:xfrm>
              <a:off x="1847387" y="8924395"/>
              <a:ext cx="685800" cy="266700"/>
            </a:xfrm>
            <a:prstGeom prst="roundRect">
              <a:avLst/>
            </a:prstGeom>
            <a:solidFill>
              <a:schemeClr val="bg1"/>
            </a:solidFill>
            <a:ln w="381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27" name="Rounded Rectangle 226"/>
            <p:cNvSpPr/>
            <p:nvPr/>
          </p:nvSpPr>
          <p:spPr>
            <a:xfrm>
              <a:off x="3263897" y="8924395"/>
              <a:ext cx="685800" cy="279400"/>
            </a:xfrm>
            <a:prstGeom prst="roundRect">
              <a:avLst/>
            </a:prstGeom>
            <a:solidFill>
              <a:schemeClr val="bg1"/>
            </a:solidFill>
            <a:ln w="381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28" name="Rounded Rectangle 227"/>
            <p:cNvSpPr/>
            <p:nvPr/>
          </p:nvSpPr>
          <p:spPr>
            <a:xfrm>
              <a:off x="3949697" y="8924395"/>
              <a:ext cx="685800" cy="279400"/>
            </a:xfrm>
            <a:prstGeom prst="roundRect">
              <a:avLst/>
            </a:prstGeom>
            <a:solidFill>
              <a:schemeClr val="bg1"/>
            </a:solidFill>
            <a:ln w="381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29" name="Rounded Rectangle 228"/>
            <p:cNvSpPr/>
            <p:nvPr/>
          </p:nvSpPr>
          <p:spPr>
            <a:xfrm>
              <a:off x="4654088" y="8924395"/>
              <a:ext cx="685800" cy="279400"/>
            </a:xfrm>
            <a:prstGeom prst="roundRect">
              <a:avLst/>
            </a:prstGeom>
            <a:solidFill>
              <a:schemeClr val="bg1"/>
            </a:solidFill>
            <a:ln w="381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31" name="Oval 230"/>
            <p:cNvSpPr/>
            <p:nvPr/>
          </p:nvSpPr>
          <p:spPr>
            <a:xfrm rot="15411058">
              <a:off x="2982524" y="8904596"/>
              <a:ext cx="271564" cy="327819"/>
            </a:xfrm>
            <a:prstGeom prst="ellipse">
              <a:avLst/>
            </a:prstGeom>
            <a:solidFill>
              <a:schemeClr val="accent3">
                <a:lumMod val="40000"/>
                <a:lumOff val="60000"/>
              </a:schemeClr>
            </a:solidFill>
            <a:ln w="508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32" name="Oval 231"/>
            <p:cNvSpPr/>
            <p:nvPr/>
          </p:nvSpPr>
          <p:spPr>
            <a:xfrm rot="15411058">
              <a:off x="2442315" y="8904594"/>
              <a:ext cx="271564" cy="327819"/>
            </a:xfrm>
            <a:prstGeom prst="ellipse">
              <a:avLst/>
            </a:prstGeom>
            <a:solidFill>
              <a:schemeClr val="accent3">
                <a:lumMod val="40000"/>
                <a:lumOff val="60000"/>
              </a:schemeClr>
            </a:solidFill>
            <a:ln w="508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33" name="Rectangle 232"/>
            <p:cNvSpPr/>
            <p:nvPr/>
          </p:nvSpPr>
          <p:spPr>
            <a:xfrm>
              <a:off x="1371597" y="9241895"/>
              <a:ext cx="1067259" cy="45719"/>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34" name="Rectangle 233"/>
            <p:cNvSpPr/>
            <p:nvPr/>
          </p:nvSpPr>
          <p:spPr>
            <a:xfrm>
              <a:off x="3308807" y="9238013"/>
              <a:ext cx="2031081" cy="45719"/>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35" name="Oval 234"/>
            <p:cNvSpPr/>
            <p:nvPr/>
          </p:nvSpPr>
          <p:spPr>
            <a:xfrm>
              <a:off x="2629357" y="654647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36" name="Oval 235"/>
            <p:cNvSpPr/>
            <p:nvPr/>
          </p:nvSpPr>
          <p:spPr>
            <a:xfrm>
              <a:off x="2590566" y="702272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37" name="Oval 236"/>
            <p:cNvSpPr/>
            <p:nvPr/>
          </p:nvSpPr>
          <p:spPr>
            <a:xfrm>
              <a:off x="2590566" y="728942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38" name="Oval 237"/>
            <p:cNvSpPr/>
            <p:nvPr/>
          </p:nvSpPr>
          <p:spPr>
            <a:xfrm>
              <a:off x="3023975" y="660362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39" name="Oval 238"/>
            <p:cNvSpPr/>
            <p:nvPr/>
          </p:nvSpPr>
          <p:spPr>
            <a:xfrm>
              <a:off x="2985184" y="681317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40" name="Oval 239"/>
            <p:cNvSpPr/>
            <p:nvPr/>
          </p:nvSpPr>
          <p:spPr>
            <a:xfrm>
              <a:off x="2985184" y="707987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41" name="Oval 240"/>
            <p:cNvSpPr/>
            <p:nvPr/>
          </p:nvSpPr>
          <p:spPr>
            <a:xfrm>
              <a:off x="2985184" y="734657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42" name="Oval 241"/>
            <p:cNvSpPr/>
            <p:nvPr/>
          </p:nvSpPr>
          <p:spPr>
            <a:xfrm>
              <a:off x="2653839" y="755612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43" name="Oval 242"/>
            <p:cNvSpPr/>
            <p:nvPr/>
          </p:nvSpPr>
          <p:spPr>
            <a:xfrm>
              <a:off x="2883357" y="749897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44" name="Oval 243"/>
            <p:cNvSpPr/>
            <p:nvPr/>
          </p:nvSpPr>
          <p:spPr>
            <a:xfrm>
              <a:off x="2825977" y="654647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45" name="Oval 244"/>
            <p:cNvSpPr/>
            <p:nvPr/>
          </p:nvSpPr>
          <p:spPr>
            <a:xfrm>
              <a:off x="2039268" y="654647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46" name="Oval 245"/>
            <p:cNvSpPr/>
            <p:nvPr/>
          </p:nvSpPr>
          <p:spPr>
            <a:xfrm>
              <a:off x="2000477" y="675602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47" name="Oval 246"/>
            <p:cNvSpPr/>
            <p:nvPr/>
          </p:nvSpPr>
          <p:spPr>
            <a:xfrm>
              <a:off x="2000477" y="702272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48" name="Oval 247"/>
            <p:cNvSpPr/>
            <p:nvPr/>
          </p:nvSpPr>
          <p:spPr>
            <a:xfrm>
              <a:off x="2000477" y="728942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49" name="Oval 248"/>
            <p:cNvSpPr/>
            <p:nvPr/>
          </p:nvSpPr>
          <p:spPr>
            <a:xfrm>
              <a:off x="2006370" y="749897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50" name="Oval 249"/>
            <p:cNvSpPr/>
            <p:nvPr/>
          </p:nvSpPr>
          <p:spPr>
            <a:xfrm>
              <a:off x="2211406" y="6575052"/>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51" name="Oval 250"/>
            <p:cNvSpPr/>
            <p:nvPr/>
          </p:nvSpPr>
          <p:spPr>
            <a:xfrm>
              <a:off x="2211406" y="690842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52" name="Oval 251"/>
            <p:cNvSpPr/>
            <p:nvPr/>
          </p:nvSpPr>
          <p:spPr>
            <a:xfrm>
              <a:off x="2191668" y="744182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53" name="Oval 252"/>
            <p:cNvSpPr/>
            <p:nvPr/>
          </p:nvSpPr>
          <p:spPr>
            <a:xfrm>
              <a:off x="2191668" y="717512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54" name="Oval 253"/>
            <p:cNvSpPr/>
            <p:nvPr/>
          </p:nvSpPr>
          <p:spPr>
            <a:xfrm>
              <a:off x="1504947" y="654647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55" name="Oval 254"/>
            <p:cNvSpPr/>
            <p:nvPr/>
          </p:nvSpPr>
          <p:spPr>
            <a:xfrm>
              <a:off x="1492477" y="675602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56" name="Oval 255"/>
            <p:cNvSpPr/>
            <p:nvPr/>
          </p:nvSpPr>
          <p:spPr>
            <a:xfrm>
              <a:off x="1492477" y="696557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57" name="Oval 256"/>
            <p:cNvSpPr/>
            <p:nvPr/>
          </p:nvSpPr>
          <p:spPr>
            <a:xfrm>
              <a:off x="1473886" y="717512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58" name="Oval 257"/>
            <p:cNvSpPr/>
            <p:nvPr/>
          </p:nvSpPr>
          <p:spPr>
            <a:xfrm>
              <a:off x="1732628" y="654647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59" name="Oval 258"/>
            <p:cNvSpPr/>
            <p:nvPr/>
          </p:nvSpPr>
          <p:spPr>
            <a:xfrm>
              <a:off x="1732628" y="675602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60" name="Oval 259"/>
            <p:cNvSpPr/>
            <p:nvPr/>
          </p:nvSpPr>
          <p:spPr>
            <a:xfrm>
              <a:off x="1702256" y="696557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61" name="Oval 260"/>
            <p:cNvSpPr/>
            <p:nvPr/>
          </p:nvSpPr>
          <p:spPr>
            <a:xfrm>
              <a:off x="1702256" y="719417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62" name="Oval 261"/>
            <p:cNvSpPr/>
            <p:nvPr/>
          </p:nvSpPr>
          <p:spPr>
            <a:xfrm>
              <a:off x="1617869" y="732752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63" name="Rounded Rectangle 262"/>
            <p:cNvSpPr/>
            <p:nvPr/>
          </p:nvSpPr>
          <p:spPr>
            <a:xfrm>
              <a:off x="3291134" y="6489327"/>
              <a:ext cx="685800" cy="1295400"/>
            </a:xfrm>
            <a:prstGeom prst="roundRect">
              <a:avLst/>
            </a:prstGeom>
            <a:solidFill>
              <a:schemeClr val="accent3">
                <a:lumMod val="60000"/>
                <a:lumOff val="40000"/>
              </a:schemeClr>
            </a:solidFill>
            <a:ln w="50800" cap="flat">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64" name="Oval 263"/>
            <p:cNvSpPr/>
            <p:nvPr/>
          </p:nvSpPr>
          <p:spPr>
            <a:xfrm>
              <a:off x="3405893" y="656552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65" name="Oval 264"/>
            <p:cNvSpPr/>
            <p:nvPr/>
          </p:nvSpPr>
          <p:spPr>
            <a:xfrm>
              <a:off x="3367102" y="677507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66" name="Oval 265"/>
            <p:cNvSpPr/>
            <p:nvPr/>
          </p:nvSpPr>
          <p:spPr>
            <a:xfrm>
              <a:off x="3367102" y="704177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67" name="Oval 266"/>
            <p:cNvSpPr/>
            <p:nvPr/>
          </p:nvSpPr>
          <p:spPr>
            <a:xfrm>
              <a:off x="3367102" y="730847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68" name="Oval 267"/>
            <p:cNvSpPr/>
            <p:nvPr/>
          </p:nvSpPr>
          <p:spPr>
            <a:xfrm>
              <a:off x="3800511" y="662267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69" name="Oval 268"/>
            <p:cNvSpPr/>
            <p:nvPr/>
          </p:nvSpPr>
          <p:spPr>
            <a:xfrm>
              <a:off x="3761720" y="683222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70" name="Oval 269"/>
            <p:cNvSpPr/>
            <p:nvPr/>
          </p:nvSpPr>
          <p:spPr>
            <a:xfrm>
              <a:off x="3761720" y="709892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71" name="Oval 270"/>
            <p:cNvSpPr/>
            <p:nvPr/>
          </p:nvSpPr>
          <p:spPr>
            <a:xfrm>
              <a:off x="3761720" y="736562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72" name="Oval 271"/>
            <p:cNvSpPr/>
            <p:nvPr/>
          </p:nvSpPr>
          <p:spPr>
            <a:xfrm>
              <a:off x="3430375" y="757517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73" name="Oval 272"/>
            <p:cNvSpPr/>
            <p:nvPr/>
          </p:nvSpPr>
          <p:spPr>
            <a:xfrm>
              <a:off x="3659893" y="751802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74" name="Oval 273"/>
            <p:cNvSpPr/>
            <p:nvPr/>
          </p:nvSpPr>
          <p:spPr>
            <a:xfrm>
              <a:off x="3602513" y="656552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75" name="Rounded Rectangle 274"/>
            <p:cNvSpPr/>
            <p:nvPr/>
          </p:nvSpPr>
          <p:spPr>
            <a:xfrm>
              <a:off x="4127957" y="6451227"/>
              <a:ext cx="685800" cy="1295400"/>
            </a:xfrm>
            <a:prstGeom prst="roundRect">
              <a:avLst/>
            </a:prstGeom>
            <a:solidFill>
              <a:schemeClr val="accent3">
                <a:lumMod val="60000"/>
                <a:lumOff val="40000"/>
              </a:schemeClr>
            </a:solidFill>
            <a:ln w="50800" cap="flat">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76" name="Oval 275"/>
            <p:cNvSpPr/>
            <p:nvPr/>
          </p:nvSpPr>
          <p:spPr>
            <a:xfrm>
              <a:off x="4242716" y="652742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77" name="Oval 276"/>
            <p:cNvSpPr/>
            <p:nvPr/>
          </p:nvSpPr>
          <p:spPr>
            <a:xfrm>
              <a:off x="4203925" y="673697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78" name="Oval 277"/>
            <p:cNvSpPr/>
            <p:nvPr/>
          </p:nvSpPr>
          <p:spPr>
            <a:xfrm>
              <a:off x="4203925" y="700367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79" name="Oval 278"/>
            <p:cNvSpPr/>
            <p:nvPr/>
          </p:nvSpPr>
          <p:spPr>
            <a:xfrm>
              <a:off x="4203925" y="727037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80" name="Oval 279"/>
            <p:cNvSpPr/>
            <p:nvPr/>
          </p:nvSpPr>
          <p:spPr>
            <a:xfrm>
              <a:off x="4637334" y="658457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81" name="Oval 280"/>
            <p:cNvSpPr/>
            <p:nvPr/>
          </p:nvSpPr>
          <p:spPr>
            <a:xfrm>
              <a:off x="4598543" y="679412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82" name="Oval 281"/>
            <p:cNvSpPr/>
            <p:nvPr/>
          </p:nvSpPr>
          <p:spPr>
            <a:xfrm>
              <a:off x="4598543" y="706082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83" name="Oval 282"/>
            <p:cNvSpPr/>
            <p:nvPr/>
          </p:nvSpPr>
          <p:spPr>
            <a:xfrm>
              <a:off x="4598543" y="732752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84" name="Oval 283"/>
            <p:cNvSpPr/>
            <p:nvPr/>
          </p:nvSpPr>
          <p:spPr>
            <a:xfrm>
              <a:off x="4267198" y="753707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85" name="Oval 284"/>
            <p:cNvSpPr/>
            <p:nvPr/>
          </p:nvSpPr>
          <p:spPr>
            <a:xfrm>
              <a:off x="4496716" y="747992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86" name="Oval 285"/>
            <p:cNvSpPr/>
            <p:nvPr/>
          </p:nvSpPr>
          <p:spPr>
            <a:xfrm>
              <a:off x="4439336" y="652742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87" name="Oval 286"/>
            <p:cNvSpPr/>
            <p:nvPr/>
          </p:nvSpPr>
          <p:spPr>
            <a:xfrm>
              <a:off x="2570828" y="677507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88" name="Rounded Rectangle 287"/>
            <p:cNvSpPr/>
            <p:nvPr/>
          </p:nvSpPr>
          <p:spPr>
            <a:xfrm>
              <a:off x="4966157" y="6470277"/>
              <a:ext cx="533400" cy="1295400"/>
            </a:xfrm>
            <a:prstGeom prst="roundRect">
              <a:avLst/>
            </a:prstGeom>
            <a:solidFill>
              <a:schemeClr val="accent3">
                <a:lumMod val="60000"/>
                <a:lumOff val="40000"/>
              </a:schemeClr>
            </a:solidFill>
            <a:ln w="50800" cap="flat">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89" name="Oval 288"/>
            <p:cNvSpPr/>
            <p:nvPr/>
          </p:nvSpPr>
          <p:spPr>
            <a:xfrm>
              <a:off x="5080916" y="654647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90" name="Oval 289"/>
            <p:cNvSpPr/>
            <p:nvPr/>
          </p:nvSpPr>
          <p:spPr>
            <a:xfrm>
              <a:off x="5042125" y="675602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91" name="Oval 290"/>
            <p:cNvSpPr/>
            <p:nvPr/>
          </p:nvSpPr>
          <p:spPr>
            <a:xfrm>
              <a:off x="5042125" y="702272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92" name="Oval 291"/>
            <p:cNvSpPr/>
            <p:nvPr/>
          </p:nvSpPr>
          <p:spPr>
            <a:xfrm>
              <a:off x="5042125" y="728942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93" name="Oval 292"/>
            <p:cNvSpPr/>
            <p:nvPr/>
          </p:nvSpPr>
          <p:spPr>
            <a:xfrm>
              <a:off x="5282508" y="681317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94" name="Oval 293"/>
            <p:cNvSpPr/>
            <p:nvPr/>
          </p:nvSpPr>
          <p:spPr>
            <a:xfrm>
              <a:off x="5321984" y="707987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95" name="Oval 294"/>
            <p:cNvSpPr/>
            <p:nvPr/>
          </p:nvSpPr>
          <p:spPr>
            <a:xfrm>
              <a:off x="5327418" y="730847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96" name="Oval 295"/>
            <p:cNvSpPr/>
            <p:nvPr/>
          </p:nvSpPr>
          <p:spPr>
            <a:xfrm>
              <a:off x="5105398" y="755612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97" name="Oval 296"/>
            <p:cNvSpPr/>
            <p:nvPr/>
          </p:nvSpPr>
          <p:spPr>
            <a:xfrm>
              <a:off x="5334916" y="749897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298" name="Oval 297"/>
            <p:cNvSpPr/>
            <p:nvPr/>
          </p:nvSpPr>
          <p:spPr>
            <a:xfrm>
              <a:off x="5277536" y="654647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grpSp>
          <p:nvGrpSpPr>
            <p:cNvPr id="307" name="Group 306"/>
            <p:cNvGrpSpPr/>
            <p:nvPr/>
          </p:nvGrpSpPr>
          <p:grpSpPr>
            <a:xfrm>
              <a:off x="3382707" y="8144193"/>
              <a:ext cx="726659" cy="741567"/>
              <a:chOff x="3186322" y="2206530"/>
              <a:chExt cx="726659" cy="741567"/>
            </a:xfrm>
          </p:grpSpPr>
          <p:sp>
            <p:nvSpPr>
              <p:cNvPr id="308" name="Oval 307"/>
              <p:cNvSpPr/>
              <p:nvPr/>
            </p:nvSpPr>
            <p:spPr>
              <a:xfrm rot="15411058">
                <a:off x="3178868" y="2213984"/>
                <a:ext cx="741567" cy="726659"/>
              </a:xfrm>
              <a:prstGeom prst="ellipse">
                <a:avLst/>
              </a:prstGeom>
              <a:solidFill>
                <a:schemeClr val="accent3">
                  <a:lumMod val="40000"/>
                  <a:lumOff val="60000"/>
                </a:schemeClr>
              </a:solidFill>
              <a:ln w="508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09" name="Oval 308"/>
              <p:cNvSpPr/>
              <p:nvPr/>
            </p:nvSpPr>
            <p:spPr>
              <a:xfrm>
                <a:off x="3480259" y="22733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10" name="Oval 309"/>
              <p:cNvSpPr/>
              <p:nvPr/>
            </p:nvSpPr>
            <p:spPr>
              <a:xfrm>
                <a:off x="3690039" y="23876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11" name="Oval 310"/>
              <p:cNvSpPr/>
              <p:nvPr/>
            </p:nvSpPr>
            <p:spPr>
              <a:xfrm>
                <a:off x="3690039" y="26670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12" name="Oval 311"/>
              <p:cNvSpPr/>
              <p:nvPr/>
            </p:nvSpPr>
            <p:spPr>
              <a:xfrm>
                <a:off x="3250742" y="23876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13" name="Oval 312"/>
              <p:cNvSpPr/>
              <p:nvPr/>
            </p:nvSpPr>
            <p:spPr>
              <a:xfrm>
                <a:off x="3250742" y="260985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14" name="Oval 313"/>
              <p:cNvSpPr/>
              <p:nvPr/>
            </p:nvSpPr>
            <p:spPr>
              <a:xfrm>
                <a:off x="3480260" y="27813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grpSp>
        <p:grpSp>
          <p:nvGrpSpPr>
            <p:cNvPr id="315" name="Group 314"/>
            <p:cNvGrpSpPr/>
            <p:nvPr/>
          </p:nvGrpSpPr>
          <p:grpSpPr>
            <a:xfrm>
              <a:off x="2502355" y="7784727"/>
              <a:ext cx="726659" cy="741567"/>
              <a:chOff x="3186322" y="2206530"/>
              <a:chExt cx="726659" cy="741567"/>
            </a:xfrm>
          </p:grpSpPr>
          <p:sp>
            <p:nvSpPr>
              <p:cNvPr id="316" name="Oval 315"/>
              <p:cNvSpPr/>
              <p:nvPr/>
            </p:nvSpPr>
            <p:spPr>
              <a:xfrm rot="15411058">
                <a:off x="3178868" y="2213984"/>
                <a:ext cx="741567" cy="726659"/>
              </a:xfrm>
              <a:prstGeom prst="ellipse">
                <a:avLst/>
              </a:prstGeom>
              <a:solidFill>
                <a:schemeClr val="accent3">
                  <a:lumMod val="40000"/>
                  <a:lumOff val="60000"/>
                </a:schemeClr>
              </a:solidFill>
              <a:ln w="508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17" name="Oval 316"/>
              <p:cNvSpPr/>
              <p:nvPr/>
            </p:nvSpPr>
            <p:spPr>
              <a:xfrm>
                <a:off x="3480259" y="22733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18" name="Oval 317"/>
              <p:cNvSpPr/>
              <p:nvPr/>
            </p:nvSpPr>
            <p:spPr>
              <a:xfrm>
                <a:off x="3690039" y="23876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19" name="Oval 318"/>
              <p:cNvSpPr/>
              <p:nvPr/>
            </p:nvSpPr>
            <p:spPr>
              <a:xfrm>
                <a:off x="3690039" y="26670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20" name="Oval 319"/>
              <p:cNvSpPr/>
              <p:nvPr/>
            </p:nvSpPr>
            <p:spPr>
              <a:xfrm>
                <a:off x="3250742" y="23876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21" name="Oval 320"/>
              <p:cNvSpPr/>
              <p:nvPr/>
            </p:nvSpPr>
            <p:spPr>
              <a:xfrm>
                <a:off x="3250742" y="260985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22" name="Oval 321"/>
              <p:cNvSpPr/>
              <p:nvPr/>
            </p:nvSpPr>
            <p:spPr>
              <a:xfrm>
                <a:off x="3480260" y="27813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grpSp>
        <p:grpSp>
          <p:nvGrpSpPr>
            <p:cNvPr id="323" name="Group 322"/>
            <p:cNvGrpSpPr/>
            <p:nvPr/>
          </p:nvGrpSpPr>
          <p:grpSpPr>
            <a:xfrm>
              <a:off x="1883199" y="8176729"/>
              <a:ext cx="726659" cy="741567"/>
              <a:chOff x="3140965" y="2206530"/>
              <a:chExt cx="726659" cy="741567"/>
            </a:xfrm>
          </p:grpSpPr>
          <p:sp>
            <p:nvSpPr>
              <p:cNvPr id="324" name="Oval 323"/>
              <p:cNvSpPr/>
              <p:nvPr/>
            </p:nvSpPr>
            <p:spPr>
              <a:xfrm rot="15411058">
                <a:off x="3133511" y="2213984"/>
                <a:ext cx="741567" cy="726659"/>
              </a:xfrm>
              <a:prstGeom prst="ellipse">
                <a:avLst/>
              </a:prstGeom>
              <a:solidFill>
                <a:schemeClr val="accent3">
                  <a:lumMod val="40000"/>
                  <a:lumOff val="60000"/>
                </a:schemeClr>
              </a:solidFill>
              <a:ln w="508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25" name="Oval 324"/>
              <p:cNvSpPr/>
              <p:nvPr/>
            </p:nvSpPr>
            <p:spPr>
              <a:xfrm>
                <a:off x="3480259" y="22733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26" name="Oval 325"/>
              <p:cNvSpPr/>
              <p:nvPr/>
            </p:nvSpPr>
            <p:spPr>
              <a:xfrm>
                <a:off x="3690039" y="23876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27" name="Oval 326"/>
              <p:cNvSpPr/>
              <p:nvPr/>
            </p:nvSpPr>
            <p:spPr>
              <a:xfrm>
                <a:off x="3690039" y="26670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28" name="Oval 327"/>
              <p:cNvSpPr/>
              <p:nvPr/>
            </p:nvSpPr>
            <p:spPr>
              <a:xfrm>
                <a:off x="3250742" y="23876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29" name="Oval 328"/>
              <p:cNvSpPr/>
              <p:nvPr/>
            </p:nvSpPr>
            <p:spPr>
              <a:xfrm>
                <a:off x="3250742" y="260985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30" name="Oval 329"/>
              <p:cNvSpPr/>
              <p:nvPr/>
            </p:nvSpPr>
            <p:spPr>
              <a:xfrm>
                <a:off x="3480260" y="27813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grpSp>
        <p:sp>
          <p:nvSpPr>
            <p:cNvPr id="331" name="Oval 330"/>
            <p:cNvSpPr/>
            <p:nvPr/>
          </p:nvSpPr>
          <p:spPr>
            <a:xfrm>
              <a:off x="3069572" y="899449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32" name="Oval 331"/>
            <p:cNvSpPr/>
            <p:nvPr/>
          </p:nvSpPr>
          <p:spPr>
            <a:xfrm>
              <a:off x="2536172" y="9019897"/>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81" name="Rectangle 580"/>
            <p:cNvSpPr/>
            <p:nvPr/>
          </p:nvSpPr>
          <p:spPr>
            <a:xfrm>
              <a:off x="1433035" y="6129917"/>
              <a:ext cx="3951763" cy="45719"/>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grpSp>
      <p:sp>
        <p:nvSpPr>
          <p:cNvPr id="333" name="Rounded Rectangle 332"/>
          <p:cNvSpPr/>
          <p:nvPr/>
        </p:nvSpPr>
        <p:spPr>
          <a:xfrm>
            <a:off x="2517977" y="4499874"/>
            <a:ext cx="326571" cy="199571"/>
          </a:xfrm>
          <a:prstGeom prst="roundRect">
            <a:avLst/>
          </a:prstGeom>
          <a:solidFill>
            <a:schemeClr val="bg1"/>
          </a:solidFill>
          <a:ln w="381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34" name="Rounded Rectangle 333"/>
          <p:cNvSpPr/>
          <p:nvPr/>
        </p:nvSpPr>
        <p:spPr>
          <a:xfrm>
            <a:off x="2844547" y="4508945"/>
            <a:ext cx="489857" cy="190500"/>
          </a:xfrm>
          <a:prstGeom prst="roundRect">
            <a:avLst/>
          </a:prstGeom>
          <a:solidFill>
            <a:schemeClr val="bg1"/>
          </a:solidFill>
          <a:ln w="381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36" name="Rounded Rectangle 335"/>
          <p:cNvSpPr/>
          <p:nvPr/>
        </p:nvSpPr>
        <p:spPr>
          <a:xfrm>
            <a:off x="3856340" y="4508945"/>
            <a:ext cx="489857" cy="199571"/>
          </a:xfrm>
          <a:prstGeom prst="roundRect">
            <a:avLst/>
          </a:prstGeom>
          <a:solidFill>
            <a:schemeClr val="bg1"/>
          </a:solidFill>
          <a:ln w="381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37" name="Rounded Rectangle 336"/>
          <p:cNvSpPr/>
          <p:nvPr/>
        </p:nvSpPr>
        <p:spPr>
          <a:xfrm>
            <a:off x="2517977" y="4726659"/>
            <a:ext cx="326571" cy="734786"/>
          </a:xfrm>
          <a:prstGeom prst="roundRect">
            <a:avLst/>
          </a:prstGeom>
          <a:solidFill>
            <a:schemeClr val="accent3">
              <a:lumMod val="60000"/>
              <a:lumOff val="40000"/>
            </a:schemeClr>
          </a:solidFill>
          <a:ln w="50800" cap="flat">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38" name="Rounded Rectangle 337"/>
          <p:cNvSpPr/>
          <p:nvPr/>
        </p:nvSpPr>
        <p:spPr>
          <a:xfrm>
            <a:off x="2880833" y="4699445"/>
            <a:ext cx="317499" cy="925286"/>
          </a:xfrm>
          <a:prstGeom prst="roundRect">
            <a:avLst/>
          </a:prstGeom>
          <a:solidFill>
            <a:schemeClr val="accent3">
              <a:lumMod val="60000"/>
              <a:lumOff val="40000"/>
            </a:schemeClr>
          </a:solidFill>
          <a:ln w="50800" cap="flat">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39" name="Rounded Rectangle 338"/>
          <p:cNvSpPr/>
          <p:nvPr/>
        </p:nvSpPr>
        <p:spPr>
          <a:xfrm>
            <a:off x="3278249" y="4806352"/>
            <a:ext cx="318811" cy="748393"/>
          </a:xfrm>
          <a:prstGeom prst="roundRect">
            <a:avLst/>
          </a:prstGeom>
          <a:solidFill>
            <a:schemeClr val="accent3">
              <a:lumMod val="60000"/>
              <a:lumOff val="40000"/>
            </a:schemeClr>
          </a:solidFill>
          <a:ln w="50800" cap="flat">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40" name="Rounded Rectangle 339"/>
          <p:cNvSpPr/>
          <p:nvPr/>
        </p:nvSpPr>
        <p:spPr>
          <a:xfrm>
            <a:off x="4346197" y="4508945"/>
            <a:ext cx="489857" cy="199571"/>
          </a:xfrm>
          <a:prstGeom prst="roundRect">
            <a:avLst/>
          </a:prstGeom>
          <a:solidFill>
            <a:schemeClr val="bg1"/>
          </a:solidFill>
          <a:ln w="381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41" name="Rounded Rectangle 340"/>
          <p:cNvSpPr/>
          <p:nvPr/>
        </p:nvSpPr>
        <p:spPr>
          <a:xfrm>
            <a:off x="4849334" y="4508945"/>
            <a:ext cx="489857" cy="199571"/>
          </a:xfrm>
          <a:prstGeom prst="roundRect">
            <a:avLst/>
          </a:prstGeom>
          <a:solidFill>
            <a:schemeClr val="bg1"/>
          </a:solidFill>
          <a:ln w="381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42" name="Rounded Rectangle 341"/>
          <p:cNvSpPr/>
          <p:nvPr/>
        </p:nvSpPr>
        <p:spPr>
          <a:xfrm>
            <a:off x="2485898" y="6470530"/>
            <a:ext cx="326571" cy="199571"/>
          </a:xfrm>
          <a:prstGeom prst="roundRect">
            <a:avLst/>
          </a:prstGeom>
          <a:solidFill>
            <a:schemeClr val="bg1"/>
          </a:solidFill>
          <a:ln w="381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43" name="Rounded Rectangle 342"/>
          <p:cNvSpPr/>
          <p:nvPr/>
        </p:nvSpPr>
        <p:spPr>
          <a:xfrm>
            <a:off x="2812469" y="6479601"/>
            <a:ext cx="489857" cy="190500"/>
          </a:xfrm>
          <a:prstGeom prst="roundRect">
            <a:avLst/>
          </a:prstGeom>
          <a:solidFill>
            <a:schemeClr val="bg1"/>
          </a:solidFill>
          <a:ln w="381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44" name="Rounded Rectangle 343"/>
          <p:cNvSpPr/>
          <p:nvPr/>
        </p:nvSpPr>
        <p:spPr>
          <a:xfrm>
            <a:off x="3824262" y="6479601"/>
            <a:ext cx="489857" cy="199571"/>
          </a:xfrm>
          <a:prstGeom prst="roundRect">
            <a:avLst/>
          </a:prstGeom>
          <a:solidFill>
            <a:schemeClr val="bg1"/>
          </a:solidFill>
          <a:ln w="381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45" name="Rounded Rectangle 344"/>
          <p:cNvSpPr/>
          <p:nvPr/>
        </p:nvSpPr>
        <p:spPr>
          <a:xfrm>
            <a:off x="4314119" y="6479601"/>
            <a:ext cx="489857" cy="199571"/>
          </a:xfrm>
          <a:prstGeom prst="roundRect">
            <a:avLst/>
          </a:prstGeom>
          <a:solidFill>
            <a:schemeClr val="bg1"/>
          </a:solidFill>
          <a:ln w="381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46" name="Rounded Rectangle 345"/>
          <p:cNvSpPr/>
          <p:nvPr/>
        </p:nvSpPr>
        <p:spPr>
          <a:xfrm>
            <a:off x="4817255" y="6479601"/>
            <a:ext cx="489857" cy="199571"/>
          </a:xfrm>
          <a:prstGeom prst="roundRect">
            <a:avLst/>
          </a:prstGeom>
          <a:solidFill>
            <a:schemeClr val="bg1"/>
          </a:solidFill>
          <a:ln w="381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48" name="Oval 347"/>
          <p:cNvSpPr/>
          <p:nvPr/>
        </p:nvSpPr>
        <p:spPr>
          <a:xfrm rot="15411058">
            <a:off x="3623281" y="6465459"/>
            <a:ext cx="193974" cy="234156"/>
          </a:xfrm>
          <a:prstGeom prst="ellipse">
            <a:avLst/>
          </a:prstGeom>
          <a:solidFill>
            <a:schemeClr val="accent3">
              <a:lumMod val="40000"/>
              <a:lumOff val="60000"/>
            </a:schemeClr>
          </a:solidFill>
          <a:ln w="508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49" name="Oval 348"/>
          <p:cNvSpPr/>
          <p:nvPr/>
        </p:nvSpPr>
        <p:spPr>
          <a:xfrm rot="15411058">
            <a:off x="3237417" y="6465458"/>
            <a:ext cx="193974" cy="234156"/>
          </a:xfrm>
          <a:prstGeom prst="ellipse">
            <a:avLst/>
          </a:prstGeom>
          <a:solidFill>
            <a:schemeClr val="accent3">
              <a:lumMod val="40000"/>
              <a:lumOff val="60000"/>
            </a:schemeClr>
          </a:solidFill>
          <a:ln w="508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50" name="Rectangle 349"/>
          <p:cNvSpPr/>
          <p:nvPr/>
        </p:nvSpPr>
        <p:spPr>
          <a:xfrm>
            <a:off x="2472619" y="6706387"/>
            <a:ext cx="762328" cy="3265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51" name="Rectangle 350"/>
          <p:cNvSpPr/>
          <p:nvPr/>
        </p:nvSpPr>
        <p:spPr>
          <a:xfrm>
            <a:off x="3856340" y="6703614"/>
            <a:ext cx="1450772" cy="3265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53" name="Oval 352"/>
          <p:cNvSpPr/>
          <p:nvPr/>
        </p:nvSpPr>
        <p:spPr>
          <a:xfrm>
            <a:off x="3343311" y="5121266"/>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54" name="Oval 353"/>
          <p:cNvSpPr/>
          <p:nvPr/>
        </p:nvSpPr>
        <p:spPr>
          <a:xfrm>
            <a:off x="3343311" y="5311766"/>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57" name="Oval 356"/>
          <p:cNvSpPr/>
          <p:nvPr/>
        </p:nvSpPr>
        <p:spPr>
          <a:xfrm>
            <a:off x="3468636" y="5191398"/>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59" name="Oval 358"/>
          <p:cNvSpPr/>
          <p:nvPr/>
        </p:nvSpPr>
        <p:spPr>
          <a:xfrm>
            <a:off x="3388506" y="5459066"/>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60" name="Oval 359"/>
          <p:cNvSpPr/>
          <p:nvPr/>
        </p:nvSpPr>
        <p:spPr>
          <a:xfrm>
            <a:off x="3487652" y="5407445"/>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62" name="Oval 361"/>
          <p:cNvSpPr/>
          <p:nvPr/>
        </p:nvSpPr>
        <p:spPr>
          <a:xfrm>
            <a:off x="2949527" y="4781088"/>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63" name="Oval 362"/>
          <p:cNvSpPr/>
          <p:nvPr/>
        </p:nvSpPr>
        <p:spPr>
          <a:xfrm>
            <a:off x="2921819" y="4930766"/>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64" name="Oval 363"/>
          <p:cNvSpPr/>
          <p:nvPr/>
        </p:nvSpPr>
        <p:spPr>
          <a:xfrm>
            <a:off x="2921819" y="5121266"/>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65" name="Oval 364"/>
          <p:cNvSpPr/>
          <p:nvPr/>
        </p:nvSpPr>
        <p:spPr>
          <a:xfrm>
            <a:off x="2921819" y="5311766"/>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66" name="Oval 365"/>
          <p:cNvSpPr/>
          <p:nvPr/>
        </p:nvSpPr>
        <p:spPr>
          <a:xfrm>
            <a:off x="2926028" y="5461445"/>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67" name="Oval 366"/>
          <p:cNvSpPr/>
          <p:nvPr/>
        </p:nvSpPr>
        <p:spPr>
          <a:xfrm>
            <a:off x="3072482" y="4801499"/>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68" name="Oval 367"/>
          <p:cNvSpPr/>
          <p:nvPr/>
        </p:nvSpPr>
        <p:spPr>
          <a:xfrm>
            <a:off x="3072482" y="5039624"/>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69" name="Oval 368"/>
          <p:cNvSpPr/>
          <p:nvPr/>
        </p:nvSpPr>
        <p:spPr>
          <a:xfrm>
            <a:off x="3058384" y="5420624"/>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70" name="Oval 369"/>
          <p:cNvSpPr/>
          <p:nvPr/>
        </p:nvSpPr>
        <p:spPr>
          <a:xfrm>
            <a:off x="3058384" y="5230124"/>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71" name="Oval 370"/>
          <p:cNvSpPr/>
          <p:nvPr/>
        </p:nvSpPr>
        <p:spPr>
          <a:xfrm>
            <a:off x="2567869" y="4781088"/>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72" name="Oval 371"/>
          <p:cNvSpPr/>
          <p:nvPr/>
        </p:nvSpPr>
        <p:spPr>
          <a:xfrm>
            <a:off x="2558962" y="4930766"/>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73" name="Oval 372"/>
          <p:cNvSpPr/>
          <p:nvPr/>
        </p:nvSpPr>
        <p:spPr>
          <a:xfrm>
            <a:off x="2558962" y="5080445"/>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74" name="Oval 373"/>
          <p:cNvSpPr/>
          <p:nvPr/>
        </p:nvSpPr>
        <p:spPr>
          <a:xfrm>
            <a:off x="2545682" y="5230124"/>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75" name="Oval 374"/>
          <p:cNvSpPr/>
          <p:nvPr/>
        </p:nvSpPr>
        <p:spPr>
          <a:xfrm>
            <a:off x="2730498" y="4781088"/>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76" name="Oval 375"/>
          <p:cNvSpPr/>
          <p:nvPr/>
        </p:nvSpPr>
        <p:spPr>
          <a:xfrm>
            <a:off x="2730498" y="4930766"/>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77" name="Oval 376"/>
          <p:cNvSpPr/>
          <p:nvPr/>
        </p:nvSpPr>
        <p:spPr>
          <a:xfrm>
            <a:off x="2708804" y="5080445"/>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78" name="Oval 377"/>
          <p:cNvSpPr/>
          <p:nvPr/>
        </p:nvSpPr>
        <p:spPr>
          <a:xfrm>
            <a:off x="2708804" y="5243731"/>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79" name="Oval 378"/>
          <p:cNvSpPr/>
          <p:nvPr/>
        </p:nvSpPr>
        <p:spPr>
          <a:xfrm>
            <a:off x="2648527" y="5338981"/>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80" name="Rounded Rectangle 379"/>
          <p:cNvSpPr/>
          <p:nvPr/>
        </p:nvSpPr>
        <p:spPr>
          <a:xfrm>
            <a:off x="3843717" y="4740266"/>
            <a:ext cx="489857" cy="925286"/>
          </a:xfrm>
          <a:prstGeom prst="roundRect">
            <a:avLst/>
          </a:prstGeom>
          <a:solidFill>
            <a:schemeClr val="accent3">
              <a:lumMod val="60000"/>
              <a:lumOff val="40000"/>
            </a:schemeClr>
          </a:solidFill>
          <a:ln w="50800" cap="flat">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81" name="Oval 380"/>
          <p:cNvSpPr/>
          <p:nvPr/>
        </p:nvSpPr>
        <p:spPr>
          <a:xfrm>
            <a:off x="3925687" y="4794695"/>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82" name="Oval 381"/>
          <p:cNvSpPr/>
          <p:nvPr/>
        </p:nvSpPr>
        <p:spPr>
          <a:xfrm>
            <a:off x="3897980" y="4944374"/>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83" name="Oval 382"/>
          <p:cNvSpPr/>
          <p:nvPr/>
        </p:nvSpPr>
        <p:spPr>
          <a:xfrm>
            <a:off x="3897980" y="5134874"/>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84" name="Oval 383"/>
          <p:cNvSpPr/>
          <p:nvPr/>
        </p:nvSpPr>
        <p:spPr>
          <a:xfrm>
            <a:off x="3897980" y="5325374"/>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85" name="Oval 384"/>
          <p:cNvSpPr/>
          <p:nvPr/>
        </p:nvSpPr>
        <p:spPr>
          <a:xfrm>
            <a:off x="4207557" y="4835516"/>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86" name="Oval 385"/>
          <p:cNvSpPr/>
          <p:nvPr/>
        </p:nvSpPr>
        <p:spPr>
          <a:xfrm>
            <a:off x="4179850" y="4985195"/>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87" name="Oval 386"/>
          <p:cNvSpPr/>
          <p:nvPr/>
        </p:nvSpPr>
        <p:spPr>
          <a:xfrm>
            <a:off x="4179850" y="5175695"/>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88" name="Oval 387"/>
          <p:cNvSpPr/>
          <p:nvPr/>
        </p:nvSpPr>
        <p:spPr>
          <a:xfrm>
            <a:off x="4179850" y="5366195"/>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89" name="Oval 388"/>
          <p:cNvSpPr/>
          <p:nvPr/>
        </p:nvSpPr>
        <p:spPr>
          <a:xfrm>
            <a:off x="3943175" y="5515874"/>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90" name="Oval 389"/>
          <p:cNvSpPr/>
          <p:nvPr/>
        </p:nvSpPr>
        <p:spPr>
          <a:xfrm>
            <a:off x="4107116" y="5475052"/>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91" name="Oval 390"/>
          <p:cNvSpPr/>
          <p:nvPr/>
        </p:nvSpPr>
        <p:spPr>
          <a:xfrm>
            <a:off x="4066130" y="4794695"/>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92" name="Rounded Rectangle 391"/>
          <p:cNvSpPr/>
          <p:nvPr/>
        </p:nvSpPr>
        <p:spPr>
          <a:xfrm>
            <a:off x="4441447" y="4713052"/>
            <a:ext cx="489857" cy="925286"/>
          </a:xfrm>
          <a:prstGeom prst="roundRect">
            <a:avLst/>
          </a:prstGeom>
          <a:solidFill>
            <a:schemeClr val="accent3">
              <a:lumMod val="60000"/>
              <a:lumOff val="40000"/>
            </a:schemeClr>
          </a:solidFill>
          <a:ln w="50800" cap="flat">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93" name="Oval 392"/>
          <p:cNvSpPr/>
          <p:nvPr/>
        </p:nvSpPr>
        <p:spPr>
          <a:xfrm>
            <a:off x="4523418" y="4767481"/>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94" name="Oval 393"/>
          <p:cNvSpPr/>
          <p:nvPr/>
        </p:nvSpPr>
        <p:spPr>
          <a:xfrm>
            <a:off x="4495710" y="4917159"/>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95" name="Oval 394"/>
          <p:cNvSpPr/>
          <p:nvPr/>
        </p:nvSpPr>
        <p:spPr>
          <a:xfrm>
            <a:off x="4495710" y="5107659"/>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96" name="Oval 395"/>
          <p:cNvSpPr/>
          <p:nvPr/>
        </p:nvSpPr>
        <p:spPr>
          <a:xfrm>
            <a:off x="4495710" y="5298159"/>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97" name="Oval 396"/>
          <p:cNvSpPr/>
          <p:nvPr/>
        </p:nvSpPr>
        <p:spPr>
          <a:xfrm>
            <a:off x="4805288" y="4808302"/>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98" name="Oval 397"/>
          <p:cNvSpPr/>
          <p:nvPr/>
        </p:nvSpPr>
        <p:spPr>
          <a:xfrm>
            <a:off x="4777580" y="4957981"/>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399" name="Oval 398"/>
          <p:cNvSpPr/>
          <p:nvPr/>
        </p:nvSpPr>
        <p:spPr>
          <a:xfrm>
            <a:off x="4777580" y="5148481"/>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00" name="Oval 399"/>
          <p:cNvSpPr/>
          <p:nvPr/>
        </p:nvSpPr>
        <p:spPr>
          <a:xfrm>
            <a:off x="4777580" y="5338981"/>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01" name="Oval 400"/>
          <p:cNvSpPr/>
          <p:nvPr/>
        </p:nvSpPr>
        <p:spPr>
          <a:xfrm>
            <a:off x="4540905" y="5488659"/>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02" name="Oval 401"/>
          <p:cNvSpPr/>
          <p:nvPr/>
        </p:nvSpPr>
        <p:spPr>
          <a:xfrm>
            <a:off x="4704847" y="5447838"/>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03" name="Oval 402"/>
          <p:cNvSpPr/>
          <p:nvPr/>
        </p:nvSpPr>
        <p:spPr>
          <a:xfrm>
            <a:off x="4663861" y="4767481"/>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04" name="Oval 403"/>
          <p:cNvSpPr/>
          <p:nvPr/>
        </p:nvSpPr>
        <p:spPr>
          <a:xfrm>
            <a:off x="3329212" y="4944374"/>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05" name="Rounded Rectangle 404"/>
          <p:cNvSpPr/>
          <p:nvPr/>
        </p:nvSpPr>
        <p:spPr>
          <a:xfrm>
            <a:off x="5040161" y="4726659"/>
            <a:ext cx="381000" cy="925286"/>
          </a:xfrm>
          <a:prstGeom prst="roundRect">
            <a:avLst/>
          </a:prstGeom>
          <a:solidFill>
            <a:schemeClr val="accent3">
              <a:lumMod val="60000"/>
              <a:lumOff val="40000"/>
            </a:schemeClr>
          </a:solidFill>
          <a:ln w="50800" cap="flat">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06" name="Oval 405"/>
          <p:cNvSpPr/>
          <p:nvPr/>
        </p:nvSpPr>
        <p:spPr>
          <a:xfrm>
            <a:off x="5122132" y="4781088"/>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07" name="Oval 406"/>
          <p:cNvSpPr/>
          <p:nvPr/>
        </p:nvSpPr>
        <p:spPr>
          <a:xfrm>
            <a:off x="5094425" y="4930766"/>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08" name="Oval 407"/>
          <p:cNvSpPr/>
          <p:nvPr/>
        </p:nvSpPr>
        <p:spPr>
          <a:xfrm>
            <a:off x="5094425" y="5121266"/>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09" name="Oval 408"/>
          <p:cNvSpPr/>
          <p:nvPr/>
        </p:nvSpPr>
        <p:spPr>
          <a:xfrm>
            <a:off x="5094425" y="5311766"/>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10" name="Oval 409"/>
          <p:cNvSpPr/>
          <p:nvPr/>
        </p:nvSpPr>
        <p:spPr>
          <a:xfrm>
            <a:off x="5266127" y="4971588"/>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11" name="Oval 410"/>
          <p:cNvSpPr/>
          <p:nvPr/>
        </p:nvSpPr>
        <p:spPr>
          <a:xfrm>
            <a:off x="5294324" y="5162088"/>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12" name="Oval 411"/>
          <p:cNvSpPr/>
          <p:nvPr/>
        </p:nvSpPr>
        <p:spPr>
          <a:xfrm>
            <a:off x="5298205" y="5325374"/>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13" name="Oval 412"/>
          <p:cNvSpPr/>
          <p:nvPr/>
        </p:nvSpPr>
        <p:spPr>
          <a:xfrm>
            <a:off x="5139620" y="5502266"/>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14" name="Oval 413"/>
          <p:cNvSpPr/>
          <p:nvPr/>
        </p:nvSpPr>
        <p:spPr>
          <a:xfrm>
            <a:off x="5303561" y="5461445"/>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15" name="Oval 414"/>
          <p:cNvSpPr/>
          <p:nvPr/>
        </p:nvSpPr>
        <p:spPr>
          <a:xfrm>
            <a:off x="5262575" y="4781088"/>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grpSp>
        <p:nvGrpSpPr>
          <p:cNvPr id="416" name="Group 415"/>
          <p:cNvGrpSpPr/>
          <p:nvPr/>
        </p:nvGrpSpPr>
        <p:grpSpPr>
          <a:xfrm>
            <a:off x="4531713" y="5667752"/>
            <a:ext cx="519042" cy="529691"/>
            <a:chOff x="3186322" y="2206530"/>
            <a:chExt cx="726659" cy="741567"/>
          </a:xfrm>
        </p:grpSpPr>
        <p:sp>
          <p:nvSpPr>
            <p:cNvPr id="417" name="Oval 416"/>
            <p:cNvSpPr/>
            <p:nvPr/>
          </p:nvSpPr>
          <p:spPr>
            <a:xfrm rot="15411058">
              <a:off x="3178868" y="2213984"/>
              <a:ext cx="741567" cy="726659"/>
            </a:xfrm>
            <a:prstGeom prst="ellipse">
              <a:avLst/>
            </a:prstGeom>
            <a:solidFill>
              <a:schemeClr val="accent3">
                <a:lumMod val="40000"/>
                <a:lumOff val="60000"/>
              </a:schemeClr>
            </a:solidFill>
            <a:ln w="508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18" name="Oval 417"/>
            <p:cNvSpPr/>
            <p:nvPr/>
          </p:nvSpPr>
          <p:spPr>
            <a:xfrm>
              <a:off x="3480259" y="22733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19" name="Oval 418"/>
            <p:cNvSpPr/>
            <p:nvPr/>
          </p:nvSpPr>
          <p:spPr>
            <a:xfrm>
              <a:off x="3690039" y="23876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20" name="Oval 419"/>
            <p:cNvSpPr/>
            <p:nvPr/>
          </p:nvSpPr>
          <p:spPr>
            <a:xfrm>
              <a:off x="3690039" y="26670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21" name="Oval 420"/>
            <p:cNvSpPr/>
            <p:nvPr/>
          </p:nvSpPr>
          <p:spPr>
            <a:xfrm>
              <a:off x="3250742" y="23876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22" name="Oval 421"/>
            <p:cNvSpPr/>
            <p:nvPr/>
          </p:nvSpPr>
          <p:spPr>
            <a:xfrm>
              <a:off x="3250742" y="260985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23" name="Oval 422"/>
            <p:cNvSpPr/>
            <p:nvPr/>
          </p:nvSpPr>
          <p:spPr>
            <a:xfrm>
              <a:off x="3480260" y="27813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grpSp>
      <p:grpSp>
        <p:nvGrpSpPr>
          <p:cNvPr id="424" name="Group 423"/>
          <p:cNvGrpSpPr/>
          <p:nvPr/>
        </p:nvGrpSpPr>
        <p:grpSpPr>
          <a:xfrm>
            <a:off x="3909126" y="5922314"/>
            <a:ext cx="519042" cy="529691"/>
            <a:chOff x="3186322" y="2206530"/>
            <a:chExt cx="726659" cy="741567"/>
          </a:xfrm>
        </p:grpSpPr>
        <p:sp>
          <p:nvSpPr>
            <p:cNvPr id="425" name="Oval 424"/>
            <p:cNvSpPr/>
            <p:nvPr/>
          </p:nvSpPr>
          <p:spPr>
            <a:xfrm rot="15411058">
              <a:off x="3178868" y="2213984"/>
              <a:ext cx="741567" cy="726659"/>
            </a:xfrm>
            <a:prstGeom prst="ellipse">
              <a:avLst/>
            </a:prstGeom>
            <a:solidFill>
              <a:schemeClr val="accent3">
                <a:lumMod val="40000"/>
                <a:lumOff val="60000"/>
              </a:schemeClr>
            </a:solidFill>
            <a:ln w="508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26" name="Oval 425"/>
            <p:cNvSpPr/>
            <p:nvPr/>
          </p:nvSpPr>
          <p:spPr>
            <a:xfrm>
              <a:off x="3480259" y="22733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27" name="Oval 426"/>
            <p:cNvSpPr/>
            <p:nvPr/>
          </p:nvSpPr>
          <p:spPr>
            <a:xfrm>
              <a:off x="3690039" y="23876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28" name="Oval 427"/>
            <p:cNvSpPr/>
            <p:nvPr/>
          </p:nvSpPr>
          <p:spPr>
            <a:xfrm>
              <a:off x="3690039" y="26670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29" name="Oval 428"/>
            <p:cNvSpPr/>
            <p:nvPr/>
          </p:nvSpPr>
          <p:spPr>
            <a:xfrm>
              <a:off x="3250742" y="23876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30" name="Oval 429"/>
            <p:cNvSpPr/>
            <p:nvPr/>
          </p:nvSpPr>
          <p:spPr>
            <a:xfrm>
              <a:off x="3250742" y="260985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31" name="Oval 430"/>
            <p:cNvSpPr/>
            <p:nvPr/>
          </p:nvSpPr>
          <p:spPr>
            <a:xfrm>
              <a:off x="3480260" y="27813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grpSp>
      <p:grpSp>
        <p:nvGrpSpPr>
          <p:cNvPr id="432" name="Group 431"/>
          <p:cNvGrpSpPr/>
          <p:nvPr/>
        </p:nvGrpSpPr>
        <p:grpSpPr>
          <a:xfrm>
            <a:off x="3280303" y="5665552"/>
            <a:ext cx="519042" cy="529691"/>
            <a:chOff x="3186322" y="2206530"/>
            <a:chExt cx="726659" cy="741567"/>
          </a:xfrm>
        </p:grpSpPr>
        <p:sp>
          <p:nvSpPr>
            <p:cNvPr id="433" name="Oval 432"/>
            <p:cNvSpPr/>
            <p:nvPr/>
          </p:nvSpPr>
          <p:spPr>
            <a:xfrm rot="15411058">
              <a:off x="3178868" y="2213984"/>
              <a:ext cx="741567" cy="726659"/>
            </a:xfrm>
            <a:prstGeom prst="ellipse">
              <a:avLst/>
            </a:prstGeom>
            <a:solidFill>
              <a:schemeClr val="accent3">
                <a:lumMod val="40000"/>
                <a:lumOff val="60000"/>
              </a:schemeClr>
            </a:solidFill>
            <a:ln w="508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34" name="Oval 433"/>
            <p:cNvSpPr/>
            <p:nvPr/>
          </p:nvSpPr>
          <p:spPr>
            <a:xfrm>
              <a:off x="3480259" y="22733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35" name="Oval 434"/>
            <p:cNvSpPr/>
            <p:nvPr/>
          </p:nvSpPr>
          <p:spPr>
            <a:xfrm>
              <a:off x="3690039" y="23876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36" name="Oval 435"/>
            <p:cNvSpPr/>
            <p:nvPr/>
          </p:nvSpPr>
          <p:spPr>
            <a:xfrm>
              <a:off x="3690039" y="26670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37" name="Oval 436"/>
            <p:cNvSpPr/>
            <p:nvPr/>
          </p:nvSpPr>
          <p:spPr>
            <a:xfrm>
              <a:off x="3250742" y="23876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38" name="Oval 437"/>
            <p:cNvSpPr/>
            <p:nvPr/>
          </p:nvSpPr>
          <p:spPr>
            <a:xfrm>
              <a:off x="3250742" y="260985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39" name="Oval 438"/>
            <p:cNvSpPr/>
            <p:nvPr/>
          </p:nvSpPr>
          <p:spPr>
            <a:xfrm>
              <a:off x="3480260" y="27813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grpSp>
      <p:grpSp>
        <p:nvGrpSpPr>
          <p:cNvPr id="440" name="Group 439"/>
          <p:cNvGrpSpPr/>
          <p:nvPr/>
        </p:nvGrpSpPr>
        <p:grpSpPr>
          <a:xfrm>
            <a:off x="2794852" y="5945554"/>
            <a:ext cx="519042" cy="529691"/>
            <a:chOff x="3186322" y="2206530"/>
            <a:chExt cx="726659" cy="741567"/>
          </a:xfrm>
        </p:grpSpPr>
        <p:sp>
          <p:nvSpPr>
            <p:cNvPr id="441" name="Oval 440"/>
            <p:cNvSpPr/>
            <p:nvPr/>
          </p:nvSpPr>
          <p:spPr>
            <a:xfrm rot="15411058">
              <a:off x="3178868" y="2213984"/>
              <a:ext cx="741567" cy="726659"/>
            </a:xfrm>
            <a:prstGeom prst="ellipse">
              <a:avLst/>
            </a:prstGeom>
            <a:solidFill>
              <a:schemeClr val="accent3">
                <a:lumMod val="40000"/>
                <a:lumOff val="60000"/>
              </a:schemeClr>
            </a:solidFill>
            <a:ln w="508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42" name="Oval 441"/>
            <p:cNvSpPr/>
            <p:nvPr/>
          </p:nvSpPr>
          <p:spPr>
            <a:xfrm>
              <a:off x="3480259" y="22733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43" name="Oval 442"/>
            <p:cNvSpPr/>
            <p:nvPr/>
          </p:nvSpPr>
          <p:spPr>
            <a:xfrm>
              <a:off x="3690039" y="23876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44" name="Oval 443"/>
            <p:cNvSpPr/>
            <p:nvPr/>
          </p:nvSpPr>
          <p:spPr>
            <a:xfrm>
              <a:off x="3690039" y="26670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45" name="Oval 444"/>
            <p:cNvSpPr/>
            <p:nvPr/>
          </p:nvSpPr>
          <p:spPr>
            <a:xfrm>
              <a:off x="3250742" y="23876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46" name="Oval 445"/>
            <p:cNvSpPr/>
            <p:nvPr/>
          </p:nvSpPr>
          <p:spPr>
            <a:xfrm>
              <a:off x="3250742" y="260985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47" name="Oval 446"/>
            <p:cNvSpPr/>
            <p:nvPr/>
          </p:nvSpPr>
          <p:spPr>
            <a:xfrm>
              <a:off x="3480260" y="27813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grpSp>
      <p:sp>
        <p:nvSpPr>
          <p:cNvPr id="448" name="Oval 447"/>
          <p:cNvSpPr/>
          <p:nvPr/>
        </p:nvSpPr>
        <p:spPr>
          <a:xfrm>
            <a:off x="3685458" y="6529674"/>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449" name="Oval 448"/>
          <p:cNvSpPr/>
          <p:nvPr/>
        </p:nvSpPr>
        <p:spPr>
          <a:xfrm>
            <a:off x="3304458" y="6547816"/>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67" name="Oval 566"/>
          <p:cNvSpPr/>
          <p:nvPr/>
        </p:nvSpPr>
        <p:spPr>
          <a:xfrm rot="15411058">
            <a:off x="3670442" y="4474898"/>
            <a:ext cx="193974" cy="234156"/>
          </a:xfrm>
          <a:prstGeom prst="ellipse">
            <a:avLst/>
          </a:prstGeom>
          <a:solidFill>
            <a:schemeClr val="accent3">
              <a:lumMod val="40000"/>
              <a:lumOff val="60000"/>
            </a:schemeClr>
          </a:solidFill>
          <a:ln w="508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68" name="Oval 567"/>
          <p:cNvSpPr/>
          <p:nvPr/>
        </p:nvSpPr>
        <p:spPr>
          <a:xfrm rot="15411058">
            <a:off x="3284578" y="4474896"/>
            <a:ext cx="193974" cy="234156"/>
          </a:xfrm>
          <a:prstGeom prst="ellipse">
            <a:avLst/>
          </a:prstGeom>
          <a:solidFill>
            <a:schemeClr val="accent3">
              <a:lumMod val="40000"/>
              <a:lumOff val="60000"/>
            </a:schemeClr>
          </a:solidFill>
          <a:ln w="508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69" name="Oval 568"/>
          <p:cNvSpPr/>
          <p:nvPr/>
        </p:nvSpPr>
        <p:spPr>
          <a:xfrm>
            <a:off x="3732619" y="4539112"/>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70" name="Oval 569"/>
          <p:cNvSpPr/>
          <p:nvPr/>
        </p:nvSpPr>
        <p:spPr>
          <a:xfrm>
            <a:off x="3351619" y="4557255"/>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82" name="Rectangle 581"/>
          <p:cNvSpPr/>
          <p:nvPr/>
        </p:nvSpPr>
        <p:spPr>
          <a:xfrm>
            <a:off x="2541230" y="4454568"/>
            <a:ext cx="747819" cy="3265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83" name="Rectangle 582"/>
          <p:cNvSpPr/>
          <p:nvPr/>
        </p:nvSpPr>
        <p:spPr>
          <a:xfrm>
            <a:off x="3829862" y="4454568"/>
            <a:ext cx="1546432" cy="32656"/>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84" name="TextBox 583"/>
          <p:cNvSpPr txBox="1"/>
          <p:nvPr/>
        </p:nvSpPr>
        <p:spPr>
          <a:xfrm>
            <a:off x="1859643" y="1010057"/>
            <a:ext cx="1478313" cy="307777"/>
          </a:xfrm>
          <a:prstGeom prst="rect">
            <a:avLst/>
          </a:prstGeom>
          <a:noFill/>
        </p:spPr>
        <p:txBody>
          <a:bodyPr wrap="square" rtlCol="0">
            <a:spAutoFit/>
          </a:bodyPr>
          <a:lstStyle/>
          <a:p>
            <a:r>
              <a:rPr lang="en-US" sz="1400" b="1" dirty="0">
                <a:latin typeface="Cambria"/>
                <a:cs typeface="Cambria"/>
              </a:rPr>
              <a:t>Leaf A</a:t>
            </a:r>
          </a:p>
        </p:txBody>
      </p:sp>
      <p:sp>
        <p:nvSpPr>
          <p:cNvPr id="585" name="TextBox 584"/>
          <p:cNvSpPr txBox="1"/>
          <p:nvPr/>
        </p:nvSpPr>
        <p:spPr>
          <a:xfrm>
            <a:off x="1900628" y="3974260"/>
            <a:ext cx="1478313" cy="307777"/>
          </a:xfrm>
          <a:prstGeom prst="rect">
            <a:avLst/>
          </a:prstGeom>
          <a:noFill/>
        </p:spPr>
        <p:txBody>
          <a:bodyPr wrap="square" rtlCol="0">
            <a:spAutoFit/>
          </a:bodyPr>
          <a:lstStyle/>
          <a:p>
            <a:r>
              <a:rPr lang="en-US" sz="1400" b="1" dirty="0">
                <a:latin typeface="Cambria"/>
                <a:cs typeface="Cambria"/>
              </a:rPr>
              <a:t>Leaf B</a:t>
            </a:r>
          </a:p>
        </p:txBody>
      </p:sp>
      <p:sp>
        <p:nvSpPr>
          <p:cNvPr id="586" name="TextBox 585"/>
          <p:cNvSpPr txBox="1"/>
          <p:nvPr/>
        </p:nvSpPr>
        <p:spPr>
          <a:xfrm>
            <a:off x="6431316" y="1022230"/>
            <a:ext cx="1478313" cy="307777"/>
          </a:xfrm>
          <a:prstGeom prst="rect">
            <a:avLst/>
          </a:prstGeom>
          <a:noFill/>
        </p:spPr>
        <p:txBody>
          <a:bodyPr wrap="square" rtlCol="0">
            <a:spAutoFit/>
          </a:bodyPr>
          <a:lstStyle/>
          <a:p>
            <a:r>
              <a:rPr lang="en-US" sz="1400" b="1" dirty="0">
                <a:latin typeface="Cambria"/>
                <a:cs typeface="Cambria"/>
              </a:rPr>
              <a:t>Leaf C</a:t>
            </a:r>
          </a:p>
        </p:txBody>
      </p:sp>
      <p:sp>
        <p:nvSpPr>
          <p:cNvPr id="587" name="TextBox 586"/>
          <p:cNvSpPr txBox="1"/>
          <p:nvPr/>
        </p:nvSpPr>
        <p:spPr>
          <a:xfrm>
            <a:off x="6555585" y="3974260"/>
            <a:ext cx="1478313" cy="307777"/>
          </a:xfrm>
          <a:prstGeom prst="rect">
            <a:avLst/>
          </a:prstGeom>
          <a:noFill/>
        </p:spPr>
        <p:txBody>
          <a:bodyPr wrap="square" rtlCol="0">
            <a:spAutoFit/>
          </a:bodyPr>
          <a:lstStyle/>
          <a:p>
            <a:r>
              <a:rPr lang="en-US" sz="1400" b="1" dirty="0">
                <a:latin typeface="Cambria"/>
                <a:cs typeface="Cambria"/>
              </a:rPr>
              <a:t>Leaf D</a:t>
            </a:r>
          </a:p>
        </p:txBody>
      </p:sp>
      <p:sp>
        <p:nvSpPr>
          <p:cNvPr id="588" name="TextBox 587"/>
          <p:cNvSpPr txBox="1"/>
          <p:nvPr/>
        </p:nvSpPr>
        <p:spPr>
          <a:xfrm>
            <a:off x="78059" y="84841"/>
            <a:ext cx="10706206" cy="923330"/>
          </a:xfrm>
          <a:prstGeom prst="rect">
            <a:avLst/>
          </a:prstGeom>
          <a:noFill/>
        </p:spPr>
        <p:txBody>
          <a:bodyPr wrap="square" rtlCol="0">
            <a:spAutoFit/>
          </a:bodyPr>
          <a:lstStyle/>
          <a:p>
            <a:r>
              <a:rPr lang="en-US" dirty="0">
                <a:latin typeface="Cambria"/>
                <a:cs typeface="Cambria"/>
              </a:rPr>
              <a:t>Which leaf will lose the most water? Arrange the leaves in order of increasing water loss. Start with the leaf that you think will lose the least water. Justify your choice.  </a:t>
            </a:r>
            <a:r>
              <a:rPr lang="en-US" i="1" dirty="0">
                <a:solidFill>
                  <a:srgbClr val="0000FF"/>
                </a:solidFill>
                <a:latin typeface="Cambria"/>
                <a:cs typeface="Cambria"/>
              </a:rPr>
              <a:t>You can assume the concentration of water vapour outside each leaf is the same. </a:t>
            </a:r>
          </a:p>
        </p:txBody>
      </p:sp>
      <p:grpSp>
        <p:nvGrpSpPr>
          <p:cNvPr id="733" name="Group 732"/>
          <p:cNvGrpSpPr/>
          <p:nvPr/>
        </p:nvGrpSpPr>
        <p:grpSpPr>
          <a:xfrm>
            <a:off x="2558962" y="2703892"/>
            <a:ext cx="2709914" cy="655904"/>
            <a:chOff x="1448946" y="3649369"/>
            <a:chExt cx="3793879" cy="918266"/>
          </a:xfrm>
        </p:grpSpPr>
        <p:sp>
          <p:nvSpPr>
            <p:cNvPr id="601" name="Oval 600"/>
            <p:cNvSpPr/>
            <p:nvPr/>
          </p:nvSpPr>
          <p:spPr>
            <a:xfrm>
              <a:off x="3549404" y="3669330"/>
              <a:ext cx="198468" cy="1651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721" name="Oval 720"/>
            <p:cNvSpPr/>
            <p:nvPr/>
          </p:nvSpPr>
          <p:spPr>
            <a:xfrm>
              <a:off x="2896735" y="4402535"/>
              <a:ext cx="198468" cy="1651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722" name="Oval 721"/>
            <p:cNvSpPr/>
            <p:nvPr/>
          </p:nvSpPr>
          <p:spPr>
            <a:xfrm>
              <a:off x="4712846" y="4352521"/>
              <a:ext cx="198468" cy="1651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723" name="Oval 722"/>
            <p:cNvSpPr/>
            <p:nvPr/>
          </p:nvSpPr>
          <p:spPr>
            <a:xfrm>
              <a:off x="5044357" y="3843265"/>
              <a:ext cx="198468" cy="1651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725" name="Oval 724"/>
            <p:cNvSpPr/>
            <p:nvPr/>
          </p:nvSpPr>
          <p:spPr>
            <a:xfrm>
              <a:off x="1448946" y="4320771"/>
              <a:ext cx="198468" cy="1651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726" name="Oval 725"/>
            <p:cNvSpPr/>
            <p:nvPr/>
          </p:nvSpPr>
          <p:spPr>
            <a:xfrm>
              <a:off x="2163662" y="3649369"/>
              <a:ext cx="198468" cy="1651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grpSp>
      <p:grpSp>
        <p:nvGrpSpPr>
          <p:cNvPr id="735" name="Group 734"/>
          <p:cNvGrpSpPr/>
          <p:nvPr/>
        </p:nvGrpSpPr>
        <p:grpSpPr>
          <a:xfrm>
            <a:off x="3602004" y="5729703"/>
            <a:ext cx="1654180" cy="641646"/>
            <a:chOff x="2896735" y="3669330"/>
            <a:chExt cx="2315852" cy="898305"/>
          </a:xfrm>
        </p:grpSpPr>
        <p:sp>
          <p:nvSpPr>
            <p:cNvPr id="736" name="Oval 735"/>
            <p:cNvSpPr/>
            <p:nvPr/>
          </p:nvSpPr>
          <p:spPr>
            <a:xfrm>
              <a:off x="3549404" y="3669330"/>
              <a:ext cx="198468" cy="1651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737" name="Oval 736"/>
            <p:cNvSpPr/>
            <p:nvPr/>
          </p:nvSpPr>
          <p:spPr>
            <a:xfrm>
              <a:off x="2896735" y="4402535"/>
              <a:ext cx="198468" cy="1651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738" name="Oval 737"/>
            <p:cNvSpPr/>
            <p:nvPr/>
          </p:nvSpPr>
          <p:spPr>
            <a:xfrm>
              <a:off x="4712846" y="4352521"/>
              <a:ext cx="198468" cy="1651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739" name="Oval 738"/>
            <p:cNvSpPr/>
            <p:nvPr/>
          </p:nvSpPr>
          <p:spPr>
            <a:xfrm>
              <a:off x="5014119" y="3843265"/>
              <a:ext cx="198468" cy="1651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grpSp>
      <p:grpSp>
        <p:nvGrpSpPr>
          <p:cNvPr id="742" name="Group 741"/>
          <p:cNvGrpSpPr/>
          <p:nvPr/>
        </p:nvGrpSpPr>
        <p:grpSpPr>
          <a:xfrm>
            <a:off x="6934669" y="2577844"/>
            <a:ext cx="2720713" cy="655904"/>
            <a:chOff x="1448946" y="3649369"/>
            <a:chExt cx="3808998" cy="918266"/>
          </a:xfrm>
        </p:grpSpPr>
        <p:sp>
          <p:nvSpPr>
            <p:cNvPr id="743" name="Oval 742"/>
            <p:cNvSpPr/>
            <p:nvPr/>
          </p:nvSpPr>
          <p:spPr>
            <a:xfrm>
              <a:off x="3549404" y="3669330"/>
              <a:ext cx="198468" cy="1651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744" name="Oval 743"/>
            <p:cNvSpPr/>
            <p:nvPr/>
          </p:nvSpPr>
          <p:spPr>
            <a:xfrm>
              <a:off x="2896735" y="4402535"/>
              <a:ext cx="198468" cy="1651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745" name="Oval 744"/>
            <p:cNvSpPr/>
            <p:nvPr/>
          </p:nvSpPr>
          <p:spPr>
            <a:xfrm>
              <a:off x="4712846" y="4352521"/>
              <a:ext cx="198468" cy="1651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746" name="Oval 745"/>
            <p:cNvSpPr/>
            <p:nvPr/>
          </p:nvSpPr>
          <p:spPr>
            <a:xfrm>
              <a:off x="5059476" y="3843265"/>
              <a:ext cx="198468" cy="1651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747" name="Oval 746"/>
            <p:cNvSpPr/>
            <p:nvPr/>
          </p:nvSpPr>
          <p:spPr>
            <a:xfrm>
              <a:off x="1448946" y="4320771"/>
              <a:ext cx="198468" cy="1651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748" name="Oval 747"/>
            <p:cNvSpPr/>
            <p:nvPr/>
          </p:nvSpPr>
          <p:spPr>
            <a:xfrm>
              <a:off x="2163662" y="3649369"/>
              <a:ext cx="198468" cy="1651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grpSp>
      <p:grpSp>
        <p:nvGrpSpPr>
          <p:cNvPr id="749" name="Group 748"/>
          <p:cNvGrpSpPr/>
          <p:nvPr/>
        </p:nvGrpSpPr>
        <p:grpSpPr>
          <a:xfrm>
            <a:off x="6925597" y="5722986"/>
            <a:ext cx="2796308" cy="655904"/>
            <a:chOff x="1448946" y="3649369"/>
            <a:chExt cx="3914831" cy="918266"/>
          </a:xfrm>
        </p:grpSpPr>
        <p:sp>
          <p:nvSpPr>
            <p:cNvPr id="750" name="Oval 749"/>
            <p:cNvSpPr/>
            <p:nvPr/>
          </p:nvSpPr>
          <p:spPr>
            <a:xfrm>
              <a:off x="3549404" y="3669330"/>
              <a:ext cx="198468" cy="1651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751" name="Oval 750"/>
            <p:cNvSpPr/>
            <p:nvPr/>
          </p:nvSpPr>
          <p:spPr>
            <a:xfrm>
              <a:off x="2896735" y="4402535"/>
              <a:ext cx="198468" cy="1651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752" name="Oval 751"/>
            <p:cNvSpPr/>
            <p:nvPr/>
          </p:nvSpPr>
          <p:spPr>
            <a:xfrm>
              <a:off x="4758203" y="4367641"/>
              <a:ext cx="198468" cy="1651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753" name="Oval 752"/>
            <p:cNvSpPr/>
            <p:nvPr/>
          </p:nvSpPr>
          <p:spPr>
            <a:xfrm>
              <a:off x="5165309" y="3843265"/>
              <a:ext cx="198468" cy="1651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754" name="Oval 753"/>
            <p:cNvSpPr/>
            <p:nvPr/>
          </p:nvSpPr>
          <p:spPr>
            <a:xfrm>
              <a:off x="1448946" y="4320771"/>
              <a:ext cx="198468" cy="1651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755" name="Oval 754"/>
            <p:cNvSpPr/>
            <p:nvPr/>
          </p:nvSpPr>
          <p:spPr>
            <a:xfrm>
              <a:off x="2163662" y="3649369"/>
              <a:ext cx="198468" cy="1651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grpSp>
      <p:cxnSp>
        <p:nvCxnSpPr>
          <p:cNvPr id="757" name="Straight Connector 756"/>
          <p:cNvCxnSpPr>
            <a:endCxn id="758" idx="1"/>
          </p:cNvCxnSpPr>
          <p:nvPr/>
        </p:nvCxnSpPr>
        <p:spPr>
          <a:xfrm flipV="1">
            <a:off x="5247277" y="2883587"/>
            <a:ext cx="390944" cy="17768"/>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758" name="TextBox 757"/>
          <p:cNvSpPr txBox="1"/>
          <p:nvPr/>
        </p:nvSpPr>
        <p:spPr>
          <a:xfrm>
            <a:off x="5638221" y="2727454"/>
            <a:ext cx="875565" cy="312265"/>
          </a:xfrm>
          <a:prstGeom prst="rect">
            <a:avLst/>
          </a:prstGeom>
          <a:noFill/>
        </p:spPr>
        <p:txBody>
          <a:bodyPr wrap="square" rtlCol="0">
            <a:spAutoFit/>
          </a:bodyPr>
          <a:lstStyle/>
          <a:p>
            <a:r>
              <a:rPr lang="en-US" sz="1429" dirty="0"/>
              <a:t>H</a:t>
            </a:r>
            <a:r>
              <a:rPr lang="en-US" sz="1429" baseline="-25000" dirty="0"/>
              <a:t>2</a:t>
            </a:r>
            <a:r>
              <a:rPr lang="en-US" sz="1429" dirty="0"/>
              <a:t>O(g)</a:t>
            </a:r>
          </a:p>
        </p:txBody>
      </p:sp>
      <p:grpSp>
        <p:nvGrpSpPr>
          <p:cNvPr id="571" name="Group 570"/>
          <p:cNvGrpSpPr/>
          <p:nvPr/>
        </p:nvGrpSpPr>
        <p:grpSpPr>
          <a:xfrm>
            <a:off x="8948505" y="2523708"/>
            <a:ext cx="519042" cy="529691"/>
            <a:chOff x="3186322" y="2206530"/>
            <a:chExt cx="726659" cy="741567"/>
          </a:xfrm>
        </p:grpSpPr>
        <p:sp>
          <p:nvSpPr>
            <p:cNvPr id="589" name="Oval 588"/>
            <p:cNvSpPr/>
            <p:nvPr/>
          </p:nvSpPr>
          <p:spPr>
            <a:xfrm rot="15411058">
              <a:off x="3178868" y="2213984"/>
              <a:ext cx="741567" cy="726659"/>
            </a:xfrm>
            <a:prstGeom prst="ellipse">
              <a:avLst/>
            </a:prstGeom>
            <a:solidFill>
              <a:schemeClr val="accent3">
                <a:lumMod val="40000"/>
                <a:lumOff val="60000"/>
              </a:schemeClr>
            </a:solidFill>
            <a:ln w="50800">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90" name="Oval 589"/>
            <p:cNvSpPr/>
            <p:nvPr/>
          </p:nvSpPr>
          <p:spPr>
            <a:xfrm>
              <a:off x="3480259" y="22733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91" name="Oval 590"/>
            <p:cNvSpPr/>
            <p:nvPr/>
          </p:nvSpPr>
          <p:spPr>
            <a:xfrm>
              <a:off x="3690039" y="23876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92" name="Oval 591"/>
            <p:cNvSpPr/>
            <p:nvPr/>
          </p:nvSpPr>
          <p:spPr>
            <a:xfrm>
              <a:off x="3690039" y="26670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93" name="Oval 592"/>
            <p:cNvSpPr/>
            <p:nvPr/>
          </p:nvSpPr>
          <p:spPr>
            <a:xfrm>
              <a:off x="3250742" y="23876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94" name="Oval 593"/>
            <p:cNvSpPr/>
            <p:nvPr/>
          </p:nvSpPr>
          <p:spPr>
            <a:xfrm>
              <a:off x="3250742" y="260985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95" name="Oval 594"/>
            <p:cNvSpPr/>
            <p:nvPr/>
          </p:nvSpPr>
          <p:spPr>
            <a:xfrm>
              <a:off x="3480260" y="2781300"/>
              <a:ext cx="114759" cy="114300"/>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grpSp>
      <p:sp>
        <p:nvSpPr>
          <p:cNvPr id="596" name="Oval 595"/>
          <p:cNvSpPr/>
          <p:nvPr/>
        </p:nvSpPr>
        <p:spPr>
          <a:xfrm>
            <a:off x="3650206" y="5257338"/>
            <a:ext cx="141763" cy="117929"/>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97" name="Oval 596"/>
          <p:cNvSpPr/>
          <p:nvPr/>
        </p:nvSpPr>
        <p:spPr>
          <a:xfrm>
            <a:off x="3663978" y="4875626"/>
            <a:ext cx="141763" cy="117929"/>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
        <p:nvSpPr>
          <p:cNvPr id="576" name="Oval 575">
            <a:extLst>
              <a:ext uri="{FF2B5EF4-FFF2-40B4-BE49-F238E27FC236}">
                <a16:creationId xmlns:a16="http://schemas.microsoft.com/office/drawing/2014/main" id="{AA99F806-62AF-2241-9E5E-66FFC546373C}"/>
              </a:ext>
            </a:extLst>
          </p:cNvPr>
          <p:cNvSpPr/>
          <p:nvPr/>
        </p:nvSpPr>
        <p:spPr>
          <a:xfrm>
            <a:off x="10884380" y="107830"/>
            <a:ext cx="1155939" cy="1138687"/>
          </a:xfrm>
          <a:prstGeom prst="ellipse">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T2q</a:t>
            </a:r>
          </a:p>
        </p:txBody>
      </p:sp>
      <p:sp>
        <p:nvSpPr>
          <p:cNvPr id="2" name="Rectangle 1">
            <a:extLst>
              <a:ext uri="{FF2B5EF4-FFF2-40B4-BE49-F238E27FC236}">
                <a16:creationId xmlns:a16="http://schemas.microsoft.com/office/drawing/2014/main" id="{E3D3A848-8CFB-C440-8FAA-12FAE7E22E75}"/>
              </a:ext>
            </a:extLst>
          </p:cNvPr>
          <p:cNvSpPr/>
          <p:nvPr/>
        </p:nvSpPr>
        <p:spPr>
          <a:xfrm>
            <a:off x="10003324" y="6550223"/>
            <a:ext cx="2188676" cy="307777"/>
          </a:xfrm>
          <a:prstGeom prst="rect">
            <a:avLst/>
          </a:prstGeom>
        </p:spPr>
        <p:txBody>
          <a:bodyPr wrap="none">
            <a:spAutoFit/>
          </a:bodyPr>
          <a:lstStyle/>
          <a:p>
            <a:r>
              <a:rPr lang="en-GB" sz="1400" dirty="0">
                <a:hlinkClick r:id="rId2"/>
              </a:rPr>
              <a:t>Source: the science teacher</a:t>
            </a:r>
            <a:endParaRPr lang="en-US" sz="1400" dirty="0"/>
          </a:p>
        </p:txBody>
      </p:sp>
      <p:sp>
        <p:nvSpPr>
          <p:cNvPr id="598" name="Oval 597">
            <a:extLst>
              <a:ext uri="{FF2B5EF4-FFF2-40B4-BE49-F238E27FC236}">
                <a16:creationId xmlns:a16="http://schemas.microsoft.com/office/drawing/2014/main" id="{8908F079-7C7A-834C-8FA0-9E709526F54A}"/>
              </a:ext>
            </a:extLst>
          </p:cNvPr>
          <p:cNvSpPr/>
          <p:nvPr/>
        </p:nvSpPr>
        <p:spPr>
          <a:xfrm>
            <a:off x="3481612" y="4964796"/>
            <a:ext cx="81971" cy="81643"/>
          </a:xfrm>
          <a:prstGeom prst="ellipse">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6"/>
          </a:p>
        </p:txBody>
      </p:sp>
    </p:spTree>
    <p:extLst>
      <p:ext uri="{BB962C8B-B14F-4D97-AF65-F5344CB8AC3E}">
        <p14:creationId xmlns:p14="http://schemas.microsoft.com/office/powerpoint/2010/main" val="24235465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98799" y="1237640"/>
            <a:ext cx="5251924" cy="646331"/>
          </a:xfrm>
          <a:prstGeom prst="rect">
            <a:avLst/>
          </a:prstGeom>
          <a:noFill/>
        </p:spPr>
        <p:txBody>
          <a:bodyPr wrap="square" rtlCol="0">
            <a:spAutoFit/>
          </a:bodyPr>
          <a:lstStyle/>
          <a:p>
            <a:r>
              <a:rPr lang="en-US" dirty="0">
                <a:latin typeface="Cambria"/>
                <a:cs typeface="Cambria"/>
              </a:rPr>
              <a:t>Leaf A – thick waxy cuticle and only one stoma on the underside of the leaf so water loss is minimal </a:t>
            </a:r>
          </a:p>
        </p:txBody>
      </p:sp>
      <p:cxnSp>
        <p:nvCxnSpPr>
          <p:cNvPr id="4" name="Straight Arrow Connector 3"/>
          <p:cNvCxnSpPr/>
          <p:nvPr/>
        </p:nvCxnSpPr>
        <p:spPr>
          <a:xfrm rot="5400000">
            <a:off x="653827" y="3015001"/>
            <a:ext cx="3531154" cy="1"/>
          </a:xfrm>
          <a:prstGeom prst="straightConnector1">
            <a:avLst/>
          </a:prstGeom>
          <a:ln w="63500">
            <a:solidFill>
              <a:srgbClr val="008000"/>
            </a:solidFill>
            <a:tailEnd type="arrow"/>
          </a:ln>
        </p:spPr>
        <p:style>
          <a:lnRef idx="2">
            <a:schemeClr val="accent1"/>
          </a:lnRef>
          <a:fillRef idx="0">
            <a:schemeClr val="accent1"/>
          </a:fillRef>
          <a:effectRef idx="1">
            <a:schemeClr val="accent1"/>
          </a:effectRef>
          <a:fontRef idx="minor">
            <a:schemeClr val="tx1"/>
          </a:fontRef>
        </p:style>
      </p:cxnSp>
      <p:sp>
        <p:nvSpPr>
          <p:cNvPr id="6" name="TextBox 5"/>
          <p:cNvSpPr txBox="1"/>
          <p:nvPr/>
        </p:nvSpPr>
        <p:spPr>
          <a:xfrm rot="16200000">
            <a:off x="953318" y="2287006"/>
            <a:ext cx="2250286" cy="369332"/>
          </a:xfrm>
          <a:prstGeom prst="rect">
            <a:avLst/>
          </a:prstGeom>
          <a:noFill/>
        </p:spPr>
        <p:txBody>
          <a:bodyPr wrap="square" rtlCol="0">
            <a:spAutoFit/>
          </a:bodyPr>
          <a:lstStyle/>
          <a:p>
            <a:r>
              <a:rPr lang="en-US" dirty="0">
                <a:latin typeface="Cambria"/>
                <a:cs typeface="Cambria"/>
              </a:rPr>
              <a:t>water loss</a:t>
            </a:r>
          </a:p>
        </p:txBody>
      </p:sp>
      <p:sp>
        <p:nvSpPr>
          <p:cNvPr id="8" name="TextBox 7"/>
          <p:cNvSpPr txBox="1"/>
          <p:nvPr/>
        </p:nvSpPr>
        <p:spPr>
          <a:xfrm>
            <a:off x="2589372" y="2042070"/>
            <a:ext cx="7525775" cy="923330"/>
          </a:xfrm>
          <a:prstGeom prst="rect">
            <a:avLst/>
          </a:prstGeom>
          <a:noFill/>
        </p:spPr>
        <p:txBody>
          <a:bodyPr wrap="square" rtlCol="0">
            <a:spAutoFit/>
          </a:bodyPr>
          <a:lstStyle/>
          <a:p>
            <a:r>
              <a:rPr lang="en-US" dirty="0">
                <a:latin typeface="Cambria"/>
                <a:cs typeface="Cambria"/>
              </a:rPr>
              <a:t>Leaf C – thinner waxy cuticle on upper epidermis so will lose more water than A.  But,  still only one stoma on the underside of the leaf so less water lost than D</a:t>
            </a:r>
          </a:p>
        </p:txBody>
      </p:sp>
      <p:sp>
        <p:nvSpPr>
          <p:cNvPr id="9" name="TextBox 8"/>
          <p:cNvSpPr txBox="1"/>
          <p:nvPr/>
        </p:nvSpPr>
        <p:spPr>
          <a:xfrm>
            <a:off x="2598799" y="3112043"/>
            <a:ext cx="5251924" cy="646331"/>
          </a:xfrm>
          <a:prstGeom prst="rect">
            <a:avLst/>
          </a:prstGeom>
          <a:noFill/>
        </p:spPr>
        <p:txBody>
          <a:bodyPr wrap="square" rtlCol="0">
            <a:spAutoFit/>
          </a:bodyPr>
          <a:lstStyle/>
          <a:p>
            <a:r>
              <a:rPr lang="en-US" dirty="0">
                <a:latin typeface="Cambria"/>
                <a:cs typeface="Cambria"/>
              </a:rPr>
              <a:t>Leaf D –two stomata on the underside of the leaf so more water loss than C that only has one stoma</a:t>
            </a:r>
          </a:p>
        </p:txBody>
      </p:sp>
      <p:sp>
        <p:nvSpPr>
          <p:cNvPr id="10" name="TextBox 9"/>
          <p:cNvSpPr txBox="1"/>
          <p:nvPr/>
        </p:nvSpPr>
        <p:spPr>
          <a:xfrm>
            <a:off x="2598799" y="3891388"/>
            <a:ext cx="5841005" cy="923330"/>
          </a:xfrm>
          <a:prstGeom prst="rect">
            <a:avLst/>
          </a:prstGeom>
          <a:noFill/>
        </p:spPr>
        <p:txBody>
          <a:bodyPr wrap="square" rtlCol="0">
            <a:spAutoFit/>
          </a:bodyPr>
          <a:lstStyle/>
          <a:p>
            <a:r>
              <a:rPr lang="en-US" dirty="0">
                <a:latin typeface="Cambria"/>
                <a:cs typeface="Cambria"/>
              </a:rPr>
              <a:t>Leaf B –two stomata but one is on the upper side of the leaf so will lose more water than the stomata in leaf D which are both on the leaf underside </a:t>
            </a:r>
          </a:p>
        </p:txBody>
      </p:sp>
      <p:sp>
        <p:nvSpPr>
          <p:cNvPr id="11" name="TextBox 10"/>
          <p:cNvSpPr txBox="1"/>
          <p:nvPr/>
        </p:nvSpPr>
        <p:spPr>
          <a:xfrm>
            <a:off x="1773790" y="391714"/>
            <a:ext cx="8704231" cy="584775"/>
          </a:xfrm>
          <a:prstGeom prst="rect">
            <a:avLst/>
          </a:prstGeom>
          <a:noFill/>
        </p:spPr>
        <p:txBody>
          <a:bodyPr wrap="square" rtlCol="0">
            <a:spAutoFit/>
          </a:bodyPr>
          <a:lstStyle/>
          <a:p>
            <a:r>
              <a:rPr lang="en-US" sz="3200" dirty="0">
                <a:latin typeface="Cambria"/>
                <a:cs typeface="Cambria"/>
              </a:rPr>
              <a:t>Answers</a:t>
            </a:r>
          </a:p>
        </p:txBody>
      </p:sp>
      <p:sp>
        <p:nvSpPr>
          <p:cNvPr id="12" name="Oval 11">
            <a:extLst>
              <a:ext uri="{FF2B5EF4-FFF2-40B4-BE49-F238E27FC236}">
                <a16:creationId xmlns:a16="http://schemas.microsoft.com/office/drawing/2014/main" id="{A3D1A577-A80A-0547-8614-5AF21D98A731}"/>
              </a:ext>
            </a:extLst>
          </p:cNvPr>
          <p:cNvSpPr/>
          <p:nvPr/>
        </p:nvSpPr>
        <p:spPr>
          <a:xfrm>
            <a:off x="10884380" y="107830"/>
            <a:ext cx="1155939" cy="1138687"/>
          </a:xfrm>
          <a:prstGeom prst="ellipse">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T2a</a:t>
            </a:r>
          </a:p>
        </p:txBody>
      </p:sp>
      <p:sp>
        <p:nvSpPr>
          <p:cNvPr id="13" name="Rectangle 12">
            <a:extLst>
              <a:ext uri="{FF2B5EF4-FFF2-40B4-BE49-F238E27FC236}">
                <a16:creationId xmlns:a16="http://schemas.microsoft.com/office/drawing/2014/main" id="{3C60186A-F6CF-6143-973F-0D9340357EF4}"/>
              </a:ext>
            </a:extLst>
          </p:cNvPr>
          <p:cNvSpPr/>
          <p:nvPr/>
        </p:nvSpPr>
        <p:spPr>
          <a:xfrm>
            <a:off x="10003324" y="6550223"/>
            <a:ext cx="2188676" cy="307777"/>
          </a:xfrm>
          <a:prstGeom prst="rect">
            <a:avLst/>
          </a:prstGeom>
        </p:spPr>
        <p:txBody>
          <a:bodyPr wrap="none">
            <a:spAutoFit/>
          </a:bodyPr>
          <a:lstStyle/>
          <a:p>
            <a:r>
              <a:rPr lang="en-GB" sz="1400" dirty="0">
                <a:hlinkClick r:id="rId2"/>
              </a:rPr>
              <a:t>Source: the science teacher</a:t>
            </a:r>
            <a:endParaRPr lang="en-US" sz="1400" dirty="0"/>
          </a:p>
        </p:txBody>
      </p:sp>
    </p:spTree>
    <p:extLst>
      <p:ext uri="{BB962C8B-B14F-4D97-AF65-F5344CB8AC3E}">
        <p14:creationId xmlns:p14="http://schemas.microsoft.com/office/powerpoint/2010/main" val="21617867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Embedded image permalin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1905" y="907841"/>
            <a:ext cx="6396795" cy="4797595"/>
          </a:xfrm>
          <a:prstGeom prst="rect">
            <a:avLst/>
          </a:prstGeom>
          <a:noFill/>
          <a:extLst>
            <a:ext uri="{909E8E84-426E-40DD-AFC4-6F175D3DCCD1}">
              <a14:hiddenFill xmlns:a14="http://schemas.microsoft.com/office/drawing/2010/main">
                <a:solidFill>
                  <a:srgbClr val="FFFFFF"/>
                </a:solidFill>
              </a14:hiddenFill>
            </a:ext>
          </a:extLst>
        </p:spPr>
      </p:pic>
      <p:sp>
        <p:nvSpPr>
          <p:cNvPr id="9" name="Oval 8">
            <a:extLst>
              <a:ext uri="{FF2B5EF4-FFF2-40B4-BE49-F238E27FC236}">
                <a16:creationId xmlns:a16="http://schemas.microsoft.com/office/drawing/2014/main" id="{7115989B-C823-7346-8517-F61D6713E9D3}"/>
              </a:ext>
            </a:extLst>
          </p:cNvPr>
          <p:cNvSpPr/>
          <p:nvPr/>
        </p:nvSpPr>
        <p:spPr>
          <a:xfrm>
            <a:off x="10884380" y="107830"/>
            <a:ext cx="1155939" cy="1138687"/>
          </a:xfrm>
          <a:prstGeom prst="ellipse">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T3q</a:t>
            </a:r>
          </a:p>
        </p:txBody>
      </p:sp>
      <p:sp>
        <p:nvSpPr>
          <p:cNvPr id="10" name="TextBox 9">
            <a:extLst>
              <a:ext uri="{FF2B5EF4-FFF2-40B4-BE49-F238E27FC236}">
                <a16:creationId xmlns:a16="http://schemas.microsoft.com/office/drawing/2014/main" id="{440BB802-702D-594C-AA68-ACE35C1D8FCB}"/>
              </a:ext>
            </a:extLst>
          </p:cNvPr>
          <p:cNvSpPr txBox="1"/>
          <p:nvPr/>
        </p:nvSpPr>
        <p:spPr>
          <a:xfrm>
            <a:off x="8988724" y="6488668"/>
            <a:ext cx="4106173" cy="369332"/>
          </a:xfrm>
          <a:prstGeom prst="rect">
            <a:avLst/>
          </a:prstGeom>
          <a:noFill/>
        </p:spPr>
        <p:txBody>
          <a:bodyPr wrap="square" rtlCol="0">
            <a:spAutoFit/>
          </a:bodyPr>
          <a:lstStyle/>
          <a:p>
            <a:r>
              <a:rPr lang="en-US" dirty="0"/>
              <a:t>Source: </a:t>
            </a:r>
            <a:r>
              <a:rPr lang="en-US" dirty="0" err="1">
                <a:hlinkClick r:id="rId4"/>
              </a:rPr>
              <a:t>thescienceteacher.co.uk</a:t>
            </a:r>
            <a:endParaRPr lang="en-US" dirty="0"/>
          </a:p>
        </p:txBody>
      </p:sp>
      <p:sp>
        <p:nvSpPr>
          <p:cNvPr id="2" name="TextBox 1"/>
          <p:cNvSpPr txBox="1"/>
          <p:nvPr/>
        </p:nvSpPr>
        <p:spPr>
          <a:xfrm>
            <a:off x="6823592" y="5824382"/>
            <a:ext cx="2473625" cy="369332"/>
          </a:xfrm>
          <a:prstGeom prst="rect">
            <a:avLst/>
          </a:prstGeom>
          <a:noFill/>
        </p:spPr>
        <p:txBody>
          <a:bodyPr wrap="square" rtlCol="0">
            <a:spAutoFit/>
          </a:bodyPr>
          <a:lstStyle/>
          <a:p>
            <a:r>
              <a:rPr lang="en-GB" dirty="0"/>
              <a:t>. </a:t>
            </a:r>
          </a:p>
        </p:txBody>
      </p:sp>
      <p:sp>
        <p:nvSpPr>
          <p:cNvPr id="7" name="TextBox 6">
            <a:extLst>
              <a:ext uri="{FF2B5EF4-FFF2-40B4-BE49-F238E27FC236}">
                <a16:creationId xmlns:a16="http://schemas.microsoft.com/office/drawing/2014/main" id="{9C9FDBD0-09FE-A442-9E36-8DB583911186}"/>
              </a:ext>
            </a:extLst>
          </p:cNvPr>
          <p:cNvSpPr txBox="1"/>
          <p:nvPr/>
        </p:nvSpPr>
        <p:spPr>
          <a:xfrm>
            <a:off x="7654772" y="2576780"/>
            <a:ext cx="3138057" cy="1323439"/>
          </a:xfrm>
          <a:prstGeom prst="rect">
            <a:avLst/>
          </a:prstGeom>
          <a:noFill/>
          <a:ln>
            <a:solidFill>
              <a:schemeClr val="tx1"/>
            </a:solidFill>
          </a:ln>
        </p:spPr>
        <p:txBody>
          <a:bodyPr wrap="square" rtlCol="0">
            <a:spAutoFit/>
          </a:bodyPr>
          <a:lstStyle/>
          <a:p>
            <a:r>
              <a:rPr lang="en-GB" sz="2000" b="1" dirty="0">
                <a:latin typeface="Arial" panose="020B0604020202020204" pitchFamily="34" charset="0"/>
                <a:cs typeface="Arial" panose="020B0604020202020204" pitchFamily="34" charset="0"/>
              </a:rPr>
              <a:t>Produce a step by step method of how you would do this experiment.</a:t>
            </a:r>
          </a:p>
        </p:txBody>
      </p:sp>
      <p:sp>
        <p:nvSpPr>
          <p:cNvPr id="3" name="TextBox 2">
            <a:extLst>
              <a:ext uri="{FF2B5EF4-FFF2-40B4-BE49-F238E27FC236}">
                <a16:creationId xmlns:a16="http://schemas.microsoft.com/office/drawing/2014/main" id="{0ED22DDB-3EC6-E64D-A132-CE1211C118F0}"/>
              </a:ext>
            </a:extLst>
          </p:cNvPr>
          <p:cNvSpPr txBox="1"/>
          <p:nvPr/>
        </p:nvSpPr>
        <p:spPr>
          <a:xfrm>
            <a:off x="5206618" y="1868686"/>
            <a:ext cx="788829" cy="369332"/>
          </a:xfrm>
          <a:prstGeom prst="rect">
            <a:avLst/>
          </a:prstGeom>
          <a:noFill/>
        </p:spPr>
        <p:txBody>
          <a:bodyPr wrap="square" rtlCol="0">
            <a:spAutoFit/>
          </a:bodyPr>
          <a:lstStyle/>
          <a:p>
            <a:r>
              <a:rPr lang="en-GB" dirty="0"/>
              <a:t>[0.5]</a:t>
            </a:r>
          </a:p>
        </p:txBody>
      </p:sp>
      <p:sp>
        <p:nvSpPr>
          <p:cNvPr id="11" name="TextBox 10">
            <a:extLst>
              <a:ext uri="{FF2B5EF4-FFF2-40B4-BE49-F238E27FC236}">
                <a16:creationId xmlns:a16="http://schemas.microsoft.com/office/drawing/2014/main" id="{1ECA501C-2EB3-634B-84AD-EE42A2FACF0F}"/>
              </a:ext>
            </a:extLst>
          </p:cNvPr>
          <p:cNvSpPr txBox="1"/>
          <p:nvPr/>
        </p:nvSpPr>
        <p:spPr>
          <a:xfrm>
            <a:off x="6009467" y="1879684"/>
            <a:ext cx="788829" cy="369332"/>
          </a:xfrm>
          <a:prstGeom prst="rect">
            <a:avLst/>
          </a:prstGeom>
          <a:noFill/>
        </p:spPr>
        <p:txBody>
          <a:bodyPr wrap="square" rtlCol="0">
            <a:spAutoFit/>
          </a:bodyPr>
          <a:lstStyle/>
          <a:p>
            <a:r>
              <a:rPr lang="en-GB" dirty="0"/>
              <a:t>[0.5]</a:t>
            </a:r>
          </a:p>
        </p:txBody>
      </p:sp>
    </p:spTree>
    <p:extLst>
      <p:ext uri="{BB962C8B-B14F-4D97-AF65-F5344CB8AC3E}">
        <p14:creationId xmlns:p14="http://schemas.microsoft.com/office/powerpoint/2010/main" val="40491693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BB9C602-CAE0-5843-A5D8-3571405AFB42}"/>
              </a:ext>
            </a:extLst>
          </p:cNvPr>
          <p:cNvSpPr>
            <a:spLocks noGrp="1"/>
          </p:cNvSpPr>
          <p:nvPr>
            <p:ph idx="1"/>
          </p:nvPr>
        </p:nvSpPr>
        <p:spPr/>
        <p:txBody>
          <a:bodyPr/>
          <a:lstStyle/>
          <a:p>
            <a:r>
              <a:rPr lang="en-US" dirty="0"/>
              <a:t>Use the indicator to identify the acid and alkali</a:t>
            </a:r>
          </a:p>
          <a:p>
            <a:r>
              <a:rPr lang="en-US" dirty="0"/>
              <a:t>Add excess sodium hydroxide to copper sulfate to make insoluble copper hydroxide and sodium sulfate. Note the stoichiometry here – you need twice as many moles of </a:t>
            </a:r>
            <a:r>
              <a:rPr lang="en-US" dirty="0" err="1"/>
              <a:t>NaOH</a:t>
            </a:r>
            <a:r>
              <a:rPr lang="en-US" dirty="0"/>
              <a:t> as CuSO</a:t>
            </a:r>
            <a:r>
              <a:rPr lang="en-US" baseline="-25000" dirty="0"/>
              <a:t>4</a:t>
            </a:r>
            <a:r>
              <a:rPr lang="en-US" dirty="0"/>
              <a:t> </a:t>
            </a:r>
          </a:p>
          <a:p>
            <a:pPr marL="0" indent="0">
              <a:buNone/>
            </a:pPr>
            <a:r>
              <a:rPr lang="en-US" dirty="0"/>
              <a:t>2NaOH(</a:t>
            </a:r>
            <a:r>
              <a:rPr lang="en-US" dirty="0" err="1"/>
              <a:t>aq</a:t>
            </a:r>
            <a:r>
              <a:rPr lang="en-US" dirty="0"/>
              <a:t>) + CuSO</a:t>
            </a:r>
            <a:r>
              <a:rPr lang="en-US" baseline="-25000" dirty="0"/>
              <a:t>4</a:t>
            </a:r>
            <a:r>
              <a:rPr lang="en-US" dirty="0"/>
              <a:t>(</a:t>
            </a:r>
            <a:r>
              <a:rPr lang="en-US" dirty="0" err="1"/>
              <a:t>aq</a:t>
            </a:r>
            <a:r>
              <a:rPr lang="en-US" dirty="0"/>
              <a:t>) </a:t>
            </a:r>
            <a:r>
              <a:rPr lang="en-US" dirty="0">
                <a:sym typeface="Wingdings" pitchFamily="2" charset="2"/>
              </a:rPr>
              <a:t> Na</a:t>
            </a:r>
            <a:r>
              <a:rPr lang="en-US" baseline="-25000" dirty="0">
                <a:sym typeface="Wingdings" pitchFamily="2" charset="2"/>
              </a:rPr>
              <a:t>2</a:t>
            </a:r>
            <a:r>
              <a:rPr lang="en-US" dirty="0">
                <a:sym typeface="Wingdings" pitchFamily="2" charset="2"/>
              </a:rPr>
              <a:t>SO</a:t>
            </a:r>
            <a:r>
              <a:rPr lang="en-US" baseline="-25000" dirty="0">
                <a:sym typeface="Wingdings" pitchFamily="2" charset="2"/>
              </a:rPr>
              <a:t>4</a:t>
            </a:r>
            <a:r>
              <a:rPr lang="en-US" dirty="0">
                <a:sym typeface="Wingdings" pitchFamily="2" charset="2"/>
              </a:rPr>
              <a:t>(</a:t>
            </a:r>
            <a:r>
              <a:rPr lang="en-US" dirty="0" err="1">
                <a:sym typeface="Wingdings" pitchFamily="2" charset="2"/>
              </a:rPr>
              <a:t>aq</a:t>
            </a:r>
            <a:r>
              <a:rPr lang="en-US" dirty="0">
                <a:sym typeface="Wingdings" pitchFamily="2" charset="2"/>
              </a:rPr>
              <a:t>) + Cu(OH)</a:t>
            </a:r>
            <a:r>
              <a:rPr lang="en-US" baseline="-25000" dirty="0">
                <a:sym typeface="Wingdings" pitchFamily="2" charset="2"/>
              </a:rPr>
              <a:t>2</a:t>
            </a:r>
            <a:r>
              <a:rPr lang="en-US" dirty="0">
                <a:sym typeface="Wingdings" pitchFamily="2" charset="2"/>
              </a:rPr>
              <a:t>(s)</a:t>
            </a:r>
            <a:endParaRPr lang="en-US" dirty="0"/>
          </a:p>
          <a:p>
            <a:r>
              <a:rPr lang="en-US" dirty="0"/>
              <a:t>Filter to remove copper(II) hydroxide precipitate</a:t>
            </a:r>
          </a:p>
          <a:p>
            <a:r>
              <a:rPr lang="en-US" dirty="0"/>
              <a:t>Take sodium sulfate and react with a drop of barium chloride to make insoluble barium sulfate and aqueous sodium chloride </a:t>
            </a:r>
          </a:p>
          <a:p>
            <a:pPr marL="0" indent="0">
              <a:buNone/>
            </a:pPr>
            <a:r>
              <a:rPr lang="en-US" dirty="0">
                <a:sym typeface="Wingdings" pitchFamily="2" charset="2"/>
              </a:rPr>
              <a:t>Na</a:t>
            </a:r>
            <a:r>
              <a:rPr lang="en-US" baseline="-25000" dirty="0">
                <a:sym typeface="Wingdings" pitchFamily="2" charset="2"/>
              </a:rPr>
              <a:t>2</a:t>
            </a:r>
            <a:r>
              <a:rPr lang="en-US" dirty="0">
                <a:sym typeface="Wingdings" pitchFamily="2" charset="2"/>
              </a:rPr>
              <a:t>SO</a:t>
            </a:r>
            <a:r>
              <a:rPr lang="en-US" baseline="-25000" dirty="0">
                <a:sym typeface="Wingdings" pitchFamily="2" charset="2"/>
              </a:rPr>
              <a:t>4</a:t>
            </a:r>
            <a:r>
              <a:rPr lang="en-US" dirty="0">
                <a:sym typeface="Wingdings" pitchFamily="2" charset="2"/>
              </a:rPr>
              <a:t>(</a:t>
            </a:r>
            <a:r>
              <a:rPr lang="en-US" dirty="0" err="1">
                <a:sym typeface="Wingdings" pitchFamily="2" charset="2"/>
              </a:rPr>
              <a:t>aq</a:t>
            </a:r>
            <a:r>
              <a:rPr lang="en-US" dirty="0">
                <a:sym typeface="Wingdings" pitchFamily="2" charset="2"/>
              </a:rPr>
              <a:t>) + BaCl</a:t>
            </a:r>
            <a:r>
              <a:rPr lang="en-US" baseline="-25000" dirty="0">
                <a:sym typeface="Wingdings" pitchFamily="2" charset="2"/>
              </a:rPr>
              <a:t>2</a:t>
            </a:r>
            <a:r>
              <a:rPr lang="en-US" dirty="0">
                <a:sym typeface="Wingdings" pitchFamily="2" charset="2"/>
              </a:rPr>
              <a:t>(</a:t>
            </a:r>
            <a:r>
              <a:rPr lang="en-US" dirty="0" err="1">
                <a:sym typeface="Wingdings" pitchFamily="2" charset="2"/>
              </a:rPr>
              <a:t>aq</a:t>
            </a:r>
            <a:r>
              <a:rPr lang="en-US" dirty="0">
                <a:sym typeface="Wingdings" pitchFamily="2" charset="2"/>
              </a:rPr>
              <a:t>)  2NaCl(</a:t>
            </a:r>
            <a:r>
              <a:rPr lang="en-US" dirty="0" err="1">
                <a:sym typeface="Wingdings" pitchFamily="2" charset="2"/>
              </a:rPr>
              <a:t>aq</a:t>
            </a:r>
            <a:r>
              <a:rPr lang="en-US" dirty="0">
                <a:sym typeface="Wingdings" pitchFamily="2" charset="2"/>
              </a:rPr>
              <a:t>) + BaSO</a:t>
            </a:r>
            <a:r>
              <a:rPr lang="en-US" baseline="-25000" dirty="0">
                <a:sym typeface="Wingdings" pitchFamily="2" charset="2"/>
              </a:rPr>
              <a:t>4</a:t>
            </a:r>
            <a:r>
              <a:rPr lang="en-US" dirty="0">
                <a:sym typeface="Wingdings" pitchFamily="2" charset="2"/>
              </a:rPr>
              <a:t>(s) </a:t>
            </a:r>
            <a:endParaRPr lang="en-US" dirty="0"/>
          </a:p>
          <a:p>
            <a:pPr marL="0" indent="0">
              <a:buNone/>
            </a:pPr>
            <a:endParaRPr lang="en-US" dirty="0"/>
          </a:p>
          <a:p>
            <a:endParaRPr lang="en-US" dirty="0"/>
          </a:p>
        </p:txBody>
      </p:sp>
      <p:sp>
        <p:nvSpPr>
          <p:cNvPr id="4" name="Oval 3">
            <a:extLst>
              <a:ext uri="{FF2B5EF4-FFF2-40B4-BE49-F238E27FC236}">
                <a16:creationId xmlns:a16="http://schemas.microsoft.com/office/drawing/2014/main" id="{7CA57F03-1FBF-004F-B342-ED0E7FE46D6C}"/>
              </a:ext>
            </a:extLst>
          </p:cNvPr>
          <p:cNvSpPr/>
          <p:nvPr/>
        </p:nvSpPr>
        <p:spPr>
          <a:xfrm>
            <a:off x="10884380" y="107830"/>
            <a:ext cx="1155939" cy="1138687"/>
          </a:xfrm>
          <a:prstGeom prst="ellipse">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T3a</a:t>
            </a:r>
          </a:p>
        </p:txBody>
      </p:sp>
      <p:sp>
        <p:nvSpPr>
          <p:cNvPr id="6" name="Title 5">
            <a:extLst>
              <a:ext uri="{FF2B5EF4-FFF2-40B4-BE49-F238E27FC236}">
                <a16:creationId xmlns:a16="http://schemas.microsoft.com/office/drawing/2014/main" id="{41F8938D-A4C9-0E46-B47A-67D0BA1EEF71}"/>
              </a:ext>
            </a:extLst>
          </p:cNvPr>
          <p:cNvSpPr>
            <a:spLocks noGrp="1"/>
          </p:cNvSpPr>
          <p:nvPr>
            <p:ph type="title"/>
          </p:nvPr>
        </p:nvSpPr>
        <p:spPr/>
        <p:txBody>
          <a:bodyPr/>
          <a:lstStyle/>
          <a:p>
            <a:endParaRPr lang="en-US"/>
          </a:p>
        </p:txBody>
      </p:sp>
      <p:sp>
        <p:nvSpPr>
          <p:cNvPr id="7" name="Title 1">
            <a:extLst>
              <a:ext uri="{FF2B5EF4-FFF2-40B4-BE49-F238E27FC236}">
                <a16:creationId xmlns:a16="http://schemas.microsoft.com/office/drawing/2014/main" id="{C5B10FF6-E0E1-4A43-8C7F-6B73B8A4E150}"/>
              </a:ext>
            </a:extLst>
          </p:cNvPr>
          <p:cNvSpPr txBox="1">
            <a:spLocks/>
          </p:cNvSpPr>
          <p:nvPr/>
        </p:nvSpPr>
        <p:spPr>
          <a:xfrm>
            <a:off x="990600" y="5175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atin typeface="Cambria" panose="02040503050406030204" pitchFamily="18" charset="0"/>
              </a:rPr>
              <a:t>Answers</a:t>
            </a:r>
            <a:r>
              <a:rPr lang="en-US"/>
              <a:t> </a:t>
            </a:r>
            <a:endParaRPr lang="en-US" dirty="0"/>
          </a:p>
        </p:txBody>
      </p:sp>
    </p:spTree>
    <p:extLst>
      <p:ext uri="{BB962C8B-B14F-4D97-AF65-F5344CB8AC3E}">
        <p14:creationId xmlns:p14="http://schemas.microsoft.com/office/powerpoint/2010/main" val="38576792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Cambria" panose="02040503050406030204" pitchFamily="18" charset="0"/>
              </a:rPr>
              <a:t>Some reflections so far</a:t>
            </a:r>
          </a:p>
        </p:txBody>
      </p:sp>
      <p:sp>
        <p:nvSpPr>
          <p:cNvPr id="3" name="Content Placeholder 2"/>
          <p:cNvSpPr>
            <a:spLocks noGrp="1"/>
          </p:cNvSpPr>
          <p:nvPr>
            <p:ph idx="1"/>
          </p:nvPr>
        </p:nvSpPr>
        <p:spPr/>
        <p:txBody>
          <a:bodyPr/>
          <a:lstStyle/>
          <a:p>
            <a:endParaRPr lang="en-GB" dirty="0">
              <a:latin typeface="Cambria" panose="02040503050406030204" pitchFamily="18" charset="0"/>
            </a:endParaRPr>
          </a:p>
        </p:txBody>
      </p:sp>
      <p:pic>
        <p:nvPicPr>
          <p:cNvPr id="5" name="Picture 2" descr="Embedded image permalin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78437" y="1872570"/>
            <a:ext cx="3076826" cy="23076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p:cNvPicPr>
          <p:nvPr/>
        </p:nvPicPr>
        <p:blipFill>
          <a:blip r:embed="rId4"/>
          <a:stretch>
            <a:fillRect/>
          </a:stretch>
        </p:blipFill>
        <p:spPr>
          <a:xfrm>
            <a:off x="294245" y="1599193"/>
            <a:ext cx="3911408" cy="2216124"/>
          </a:xfrm>
          <a:prstGeom prst="rect">
            <a:avLst/>
          </a:prstGeom>
        </p:spPr>
      </p:pic>
      <p:sp>
        <p:nvSpPr>
          <p:cNvPr id="8" name="TextBox 7"/>
          <p:cNvSpPr txBox="1"/>
          <p:nvPr/>
        </p:nvSpPr>
        <p:spPr>
          <a:xfrm>
            <a:off x="9499818" y="4520767"/>
            <a:ext cx="2692182" cy="369332"/>
          </a:xfrm>
          <a:prstGeom prst="rect">
            <a:avLst/>
          </a:prstGeom>
          <a:noFill/>
        </p:spPr>
        <p:txBody>
          <a:bodyPr wrap="square" rtlCol="0">
            <a:spAutoFit/>
          </a:bodyPr>
          <a:lstStyle/>
          <a:p>
            <a:r>
              <a:rPr lang="en-GB" dirty="0">
                <a:latin typeface="Cambria" panose="02040503050406030204" pitchFamily="18" charset="0"/>
              </a:rPr>
              <a:t>Making a visible product</a:t>
            </a:r>
          </a:p>
        </p:txBody>
      </p:sp>
      <p:sp>
        <p:nvSpPr>
          <p:cNvPr id="9" name="TextBox 8"/>
          <p:cNvSpPr txBox="1"/>
          <p:nvPr/>
        </p:nvSpPr>
        <p:spPr>
          <a:xfrm>
            <a:off x="1245887" y="4556199"/>
            <a:ext cx="2196662" cy="369332"/>
          </a:xfrm>
          <a:prstGeom prst="rect">
            <a:avLst/>
          </a:prstGeom>
          <a:noFill/>
        </p:spPr>
        <p:txBody>
          <a:bodyPr wrap="square" rtlCol="0">
            <a:spAutoFit/>
          </a:bodyPr>
          <a:lstStyle/>
          <a:p>
            <a:r>
              <a:rPr lang="en-GB" dirty="0">
                <a:latin typeface="Cambria" panose="02040503050406030204" pitchFamily="18" charset="0"/>
              </a:rPr>
              <a:t>Particle model </a:t>
            </a:r>
          </a:p>
        </p:txBody>
      </p:sp>
      <p:sp>
        <p:nvSpPr>
          <p:cNvPr id="10" name="Rectangle 9"/>
          <p:cNvSpPr/>
          <p:nvPr/>
        </p:nvSpPr>
        <p:spPr>
          <a:xfrm>
            <a:off x="696420" y="5689817"/>
            <a:ext cx="10510345" cy="7777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Cambria" panose="02040503050406030204" pitchFamily="18" charset="0"/>
              </a:rPr>
              <a:t>Which activity did you learn the most from and why? </a:t>
            </a:r>
          </a:p>
        </p:txBody>
      </p:sp>
      <p:pic>
        <p:nvPicPr>
          <p:cNvPr id="11" name="Picture 10">
            <a:extLst>
              <a:ext uri="{FF2B5EF4-FFF2-40B4-BE49-F238E27FC236}">
                <a16:creationId xmlns:a16="http://schemas.microsoft.com/office/drawing/2014/main" id="{9B1F1274-0680-7445-887C-28AA14678FAC}"/>
              </a:ext>
            </a:extLst>
          </p:cNvPr>
          <p:cNvPicPr>
            <a:picLocks noChangeAspect="1"/>
          </p:cNvPicPr>
          <p:nvPr/>
        </p:nvPicPr>
        <p:blipFill>
          <a:blip r:embed="rId5"/>
          <a:stretch>
            <a:fillRect/>
          </a:stretch>
        </p:blipFill>
        <p:spPr>
          <a:xfrm>
            <a:off x="5096286" y="1743959"/>
            <a:ext cx="2982642" cy="2130458"/>
          </a:xfrm>
          <a:prstGeom prst="rect">
            <a:avLst/>
          </a:prstGeom>
        </p:spPr>
      </p:pic>
      <p:sp>
        <p:nvSpPr>
          <p:cNvPr id="12" name="TextBox 11">
            <a:extLst>
              <a:ext uri="{FF2B5EF4-FFF2-40B4-BE49-F238E27FC236}">
                <a16:creationId xmlns:a16="http://schemas.microsoft.com/office/drawing/2014/main" id="{06491DCD-8EE1-0749-BA59-1AF282340A23}"/>
              </a:ext>
            </a:extLst>
          </p:cNvPr>
          <p:cNvSpPr txBox="1"/>
          <p:nvPr/>
        </p:nvSpPr>
        <p:spPr>
          <a:xfrm>
            <a:off x="6220861" y="4512913"/>
            <a:ext cx="3573588" cy="369332"/>
          </a:xfrm>
          <a:prstGeom prst="rect">
            <a:avLst/>
          </a:prstGeom>
          <a:noFill/>
        </p:spPr>
        <p:txBody>
          <a:bodyPr wrap="square" rtlCol="0">
            <a:spAutoFit/>
          </a:bodyPr>
          <a:lstStyle/>
          <a:p>
            <a:r>
              <a:rPr lang="en-GB" dirty="0">
                <a:latin typeface="Cambria" panose="02040503050406030204" pitchFamily="18" charset="0"/>
              </a:rPr>
              <a:t>The leaf</a:t>
            </a:r>
          </a:p>
        </p:txBody>
      </p:sp>
    </p:spTree>
    <p:extLst>
      <p:ext uri="{BB962C8B-B14F-4D97-AF65-F5344CB8AC3E}">
        <p14:creationId xmlns:p14="http://schemas.microsoft.com/office/powerpoint/2010/main" val="899778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TotalTime>
  <Words>680</Words>
  <Application>Microsoft Macintosh PowerPoint</Application>
  <PresentationFormat>Widescreen</PresentationFormat>
  <Paragraphs>62</Paragraphs>
  <Slides>8</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Cambria</vt:lpstr>
      <vt:lpstr>Office Theme</vt:lpstr>
      <vt:lpstr>Prepare to be confused</vt:lpstr>
      <vt:lpstr>PowerPoint Presentation</vt:lpstr>
      <vt:lpstr>Answers </vt:lpstr>
      <vt:lpstr>PowerPoint Presentation</vt:lpstr>
      <vt:lpstr>PowerPoint Presentation</vt:lpstr>
      <vt:lpstr>PowerPoint Presentation</vt:lpstr>
      <vt:lpstr>PowerPoint Presentation</vt:lpstr>
      <vt:lpstr>Some reflections so far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Prepare to be challenged! </dc:title>
  <dc:creator>Green, Jasper</dc:creator>
  <cp:lastModifiedBy>Green, Jasper</cp:lastModifiedBy>
  <cp:revision>5</cp:revision>
  <dcterms:created xsi:type="dcterms:W3CDTF">2020-07-02T14:05:31Z</dcterms:created>
  <dcterms:modified xsi:type="dcterms:W3CDTF">2020-07-02T14:44:32Z</dcterms:modified>
</cp:coreProperties>
</file>