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7" d="100"/>
          <a:sy n="117" d="100"/>
        </p:scale>
        <p:origin x="-224" y="-112"/>
      </p:cViewPr>
      <p:guideLst>
        <p:guide orient="horz" pos="2160"/>
        <p:guide pos="2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A36E-80B4-034E-84D4-415780715E6A}" type="datetimeFigureOut">
              <a:rPr lang="en-GB"/>
              <a:pPr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3049" y="947648"/>
          <a:ext cx="8102896" cy="205965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851519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Transverse and longitudinal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waves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mbria"/>
                          <a:cs typeface="Cambria"/>
                        </a:rPr>
                        <a:t>GCSE and Key Stage 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3</a:t>
                      </a:r>
                      <a:r>
                        <a:rPr lang="en-US" sz="1800" b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0" baseline="0" dirty="0" smtClean="0">
                          <a:latin typeface="Cambria"/>
                          <a:cs typeface="Cambria"/>
                        </a:rPr>
                        <a:t>(</a:t>
                      </a:r>
                      <a:r>
                        <a:rPr lang="en-US" sz="1800" b="0" dirty="0" smtClean="0">
                          <a:latin typeface="Cambria"/>
                          <a:cs typeface="Cambria"/>
                        </a:rPr>
                        <a:t>or any course for students aged</a:t>
                      </a:r>
                      <a:r>
                        <a:rPr lang="en-US" sz="1800" b="0" baseline="0" dirty="0" smtClean="0">
                          <a:latin typeface="Cambria"/>
                          <a:cs typeface="Cambria"/>
                        </a:rPr>
                        <a:t> 11-16</a:t>
                      </a:r>
                      <a:r>
                        <a:rPr lang="en-US" sz="1800" b="0" baseline="0" dirty="0" smtClean="0">
                          <a:latin typeface="Cambria"/>
                          <a:cs typeface="Cambria"/>
                        </a:rPr>
                        <a:t>)</a:t>
                      </a:r>
                      <a:endParaRPr lang="en-US" sz="1800" b="0" dirty="0" smtClean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Students </a:t>
                      </a:r>
                      <a:r>
                        <a:rPr lang="en-US" dirty="0">
                          <a:latin typeface="Cambria"/>
                          <a:cs typeface="Cambria"/>
                        </a:rPr>
                        <a:t>compare and contrast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 transverse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and longitudinal waves</a:t>
                      </a:r>
                      <a:endParaRPr lang="en-US" dirty="0" smtClean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6559" y="726919"/>
            <a:ext cx="6082176" cy="540416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89699" y="719131"/>
            <a:ext cx="6082176" cy="5404162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7117" y="165133"/>
            <a:ext cx="2545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ambria"/>
                <a:cs typeface="Cambria"/>
              </a:rPr>
              <a:t>Transverse</a:t>
            </a:r>
            <a:endParaRPr lang="en-US" sz="3000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8610" y="160838"/>
            <a:ext cx="2545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ambria"/>
                <a:cs typeface="Cambria"/>
              </a:rPr>
              <a:t>Longitudinal</a:t>
            </a:r>
            <a:endParaRPr lang="en-US" sz="3000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78" y="6446336"/>
            <a:ext cx="7048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Put the words and drawings from the slide onto your Venn diagram. </a:t>
            </a:r>
            <a:endParaRPr lang="en-US" sz="1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417" y="582083"/>
            <a:ext cx="474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Particles vibrate at right angles to the direction in which the wave moves. 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0583" y="273650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w</a:t>
            </a:r>
            <a:r>
              <a:rPr lang="en-US" dirty="0" smtClean="0">
                <a:latin typeface="Cambria"/>
                <a:cs typeface="Cambria"/>
              </a:rPr>
              <a:t>ater waves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039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w</a:t>
            </a:r>
            <a:r>
              <a:rPr lang="en-US" dirty="0" smtClean="0">
                <a:latin typeface="Cambria"/>
                <a:cs typeface="Cambria"/>
              </a:rPr>
              <a:t>aves on a rope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0866" y="5759165"/>
            <a:ext cx="4468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Particles of the medium vibrate in the same direction as the wave moves. 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64039" y="2736503"/>
            <a:ext cx="2158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transfer of energy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16866" y="1736751"/>
            <a:ext cx="1394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sound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 l="8480" b="61210"/>
          <a:stretch>
            <a:fillRect/>
          </a:stretch>
        </p:blipFill>
        <p:spPr>
          <a:xfrm>
            <a:off x="4942417" y="3478566"/>
            <a:ext cx="3788835" cy="6395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rcRect l="9591" t="44714"/>
          <a:stretch>
            <a:fillRect/>
          </a:stretch>
        </p:blipFill>
        <p:spPr>
          <a:xfrm>
            <a:off x="370417" y="5759166"/>
            <a:ext cx="3179234" cy="77424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591555" y="258917"/>
            <a:ext cx="2490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m</a:t>
            </a:r>
            <a:r>
              <a:rPr lang="en-US" dirty="0" smtClean="0">
                <a:latin typeface="Cambria"/>
                <a:cs typeface="Cambria"/>
              </a:rPr>
              <a:t>atter is not transferred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8817" y="1367419"/>
            <a:ext cx="4468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e</a:t>
            </a:r>
            <a:r>
              <a:rPr lang="en-US" dirty="0" smtClean="0">
                <a:latin typeface="Cambria"/>
                <a:cs typeface="Cambria"/>
              </a:rPr>
              <a:t>lectromagnetic radiation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6817" y="210608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Mexican wave 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34930" y="2106083"/>
            <a:ext cx="2809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s</a:t>
            </a:r>
            <a:r>
              <a:rPr lang="en-US" dirty="0" smtClean="0">
                <a:latin typeface="Cambria"/>
                <a:cs typeface="Cambria"/>
              </a:rPr>
              <a:t>eismic waves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5895" y="46767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Particles </a:t>
            </a:r>
            <a:r>
              <a:rPr lang="en-US" dirty="0" smtClean="0">
                <a:latin typeface="Cambria"/>
                <a:cs typeface="Cambria"/>
              </a:rPr>
              <a:t>of the medium are temporarily </a:t>
            </a:r>
            <a:r>
              <a:rPr lang="en-US" dirty="0" smtClean="0">
                <a:latin typeface="Cambria"/>
                <a:cs typeface="Cambria"/>
              </a:rPr>
              <a:t>displaced.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0417" y="430741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medium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30866" y="49537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s</a:t>
            </a:r>
            <a:r>
              <a:rPr lang="en-US" dirty="0" smtClean="0">
                <a:latin typeface="Cambria"/>
                <a:cs typeface="Cambria"/>
              </a:rPr>
              <a:t>linky movement</a:t>
            </a:r>
            <a:endParaRPr lang="en-US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115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Sturcture: compare and contrast </dc:title>
  <dc:creator>Jasper Green</dc:creator>
  <cp:lastModifiedBy>Jasper Green</cp:lastModifiedBy>
  <cp:revision>11</cp:revision>
  <dcterms:created xsi:type="dcterms:W3CDTF">2016-02-07T10:13:29Z</dcterms:created>
  <dcterms:modified xsi:type="dcterms:W3CDTF">2016-02-07T10:42:15Z</dcterms:modified>
</cp:coreProperties>
</file>