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6" r:id="rId4"/>
    <p:sldId id="264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9F06A-6C45-6F47-AB26-B118777CE11D}" type="datetimeFigureOut">
              <a:rPr lang="en-US" smtClean="0"/>
              <a:pPr/>
              <a:t>9/24/16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80AD-29C9-EB46-8B70-A2886117B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  <a:latin typeface="Cambria"/>
                <a:cs typeface="Cambri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2B4A-F2C6-FB4C-AA7C-037D182C307F}" type="datetimeFigureOut">
              <a:rPr lang="en-GB"/>
              <a:pPr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2807-C79D-CA42-B944-3632558A7AA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8000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hescienceteacher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553" y="5984123"/>
            <a:ext cx="8102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mbria"/>
                <a:ea typeface="Cambria"/>
                <a:cs typeface="Times New Roman"/>
                <a:hlinkClick r:id="rId2"/>
              </a:rPr>
              <a:t>www.thescienceteacher.co.uk</a:t>
            </a:r>
            <a:r>
              <a:rPr lang="en-US" dirty="0">
                <a:solidFill>
                  <a:srgbClr val="008000"/>
                </a:solidFill>
                <a:latin typeface="Cambria"/>
                <a:ea typeface="Cambria"/>
                <a:cs typeface="Times New Roman"/>
              </a:rPr>
              <a:t>  </a:t>
            </a:r>
            <a:r>
              <a:rPr lang="en-GB" dirty="0">
                <a:latin typeface="Cambria"/>
                <a:ea typeface="Cambria"/>
                <a:cs typeface="Times New Roman"/>
              </a:rPr>
              <a:t>| resources for science teachers who like to think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3049" y="947648"/>
          <a:ext cx="8102896" cy="16824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076"/>
                <a:gridCol w="2492808"/>
                <a:gridCol w="1040397"/>
                <a:gridCol w="3198615"/>
              </a:tblGrid>
              <a:tr h="493685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mbria"/>
                          <a:cs typeface="Cambria"/>
                        </a:rPr>
                        <a:t>Levers</a:t>
                      </a:r>
                      <a:endParaRPr lang="en-US" b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Level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mbria"/>
                          <a:cs typeface="Cambria"/>
                        </a:rPr>
                        <a:t>For students aged 11-16</a:t>
                      </a:r>
                      <a:endParaRPr lang="en-US" b="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256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8000"/>
                          </a:solidFill>
                          <a:latin typeface="Cambria"/>
                          <a:cs typeface="Cambria"/>
                        </a:rPr>
                        <a:t>Outcomes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Cambria"/>
                          <a:cs typeface="Cambria"/>
                        </a:rPr>
                        <a:t>To</a:t>
                      </a:r>
                      <a:r>
                        <a:rPr lang="en-US" dirty="0" smtClean="0">
                          <a:latin typeface="Cambria"/>
                          <a:cs typeface="Cambria"/>
                        </a:rPr>
                        <a:t> identify the fulcrum, effort and load</a:t>
                      </a:r>
                      <a:endParaRPr lang="en-US" baseline="0" dirty="0" smtClean="0">
                        <a:latin typeface="Cambria"/>
                        <a:cs typeface="Cambria"/>
                      </a:endParaRPr>
                    </a:p>
                    <a:p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To</a:t>
                      </a: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 understand how a lever works </a:t>
                      </a:r>
                    </a:p>
                    <a:p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To</a:t>
                      </a: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 compare and contrast different types of lever</a:t>
                      </a:r>
                    </a:p>
                    <a:p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To use and understand Work = Force </a:t>
                      </a:r>
                      <a:r>
                        <a:rPr lang="en-US" baseline="0" dirty="0" err="1" smtClean="0">
                          <a:latin typeface="Cambria"/>
                          <a:cs typeface="Cambria"/>
                        </a:rPr>
                        <a:t>x</a:t>
                      </a:r>
                      <a:r>
                        <a:rPr lang="en-US" baseline="0" dirty="0" smtClean="0">
                          <a:latin typeface="Cambria"/>
                          <a:cs typeface="Cambria"/>
                        </a:rPr>
                        <a:t> Distance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43935" y="3094576"/>
            <a:ext cx="68429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  <a:latin typeface="Cambria"/>
                <a:cs typeface="Cambria"/>
              </a:rPr>
              <a:t>Instructions for teachers: </a:t>
            </a:r>
            <a:r>
              <a:rPr lang="en-US" i="1" dirty="0" smtClean="0">
                <a:latin typeface="Cambria"/>
                <a:cs typeface="Cambria"/>
              </a:rPr>
              <a:t>students work in groups of 3 and each group has one copy of each slide from this presentation. They discuss each problem and then answer the questions in their books</a:t>
            </a:r>
          </a:p>
          <a:p>
            <a:endParaRPr lang="en-US" i="1" dirty="0" smtClean="0">
              <a:latin typeface="Cambria"/>
              <a:cs typeface="Cambria"/>
            </a:endParaRPr>
          </a:p>
          <a:p>
            <a:r>
              <a:rPr lang="en-US" i="1" dirty="0" smtClean="0">
                <a:latin typeface="Cambria"/>
                <a:cs typeface="Cambria"/>
              </a:rPr>
              <a:t>If would be great to provide each group with some simple lever machines e.g. scissors, a toy rowing boat, and a mini seesaw!  </a:t>
            </a:r>
            <a:endParaRPr lang="en-US" i="1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seesaw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124" y="1634728"/>
            <a:ext cx="78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Sketch this diagram into your book. Label the fulcrum.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What is the mass of box A? How do you know?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Box B has a mass of 20 kg. If you remove box A, where would you place box B so that the seesaw is still balanced? Add this onto your diagram.   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4278401" y="4053467"/>
            <a:ext cx="887737" cy="8260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605" y="4056237"/>
            <a:ext cx="876640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88141" y="3202767"/>
            <a:ext cx="727452" cy="8013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40 kg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2696" y="3215096"/>
            <a:ext cx="727452" cy="8013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5483630"/>
            <a:ext cx="727452" cy="8013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= Force </a:t>
            </a:r>
            <a:r>
              <a:rPr lang="en-US" dirty="0" err="1" smtClean="0"/>
              <a:t>x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124" y="1634728"/>
            <a:ext cx="7894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latin typeface="Georgia"/>
                <a:cs typeface="Georgia"/>
              </a:rPr>
              <a:t>	John says that he was able to use a lever to lift an object with a weight of 100 N using only an effort force of 50 N. </a:t>
            </a:r>
          </a:p>
          <a:p>
            <a:pPr marL="342900" indent="-342900"/>
            <a:endParaRPr lang="en-US" dirty="0" smtClean="0">
              <a:latin typeface="Georgia"/>
              <a:cs typeface="Georgia"/>
            </a:endParaRPr>
          </a:p>
          <a:p>
            <a:pPr marL="342900" indent="-342900"/>
            <a:r>
              <a:rPr lang="en-US" dirty="0" smtClean="0">
                <a:latin typeface="Georgia"/>
                <a:cs typeface="Georgia"/>
              </a:rPr>
              <a:t>	Tari</a:t>
            </a:r>
            <a:r>
              <a:rPr lang="en-US" dirty="0" smtClean="0">
                <a:latin typeface="Georgia"/>
                <a:cs typeface="Georgia"/>
              </a:rPr>
              <a:t>q</a:t>
            </a:r>
            <a:r>
              <a:rPr lang="en-US" dirty="0" smtClean="0">
                <a:latin typeface="Georgia"/>
                <a:cs typeface="Georgia"/>
              </a:rPr>
              <a:t> says “that this can’t be right, as the input work and output work of any machine have to be the same.  We can’t create energy John”. </a:t>
            </a:r>
          </a:p>
          <a:p>
            <a:pPr marL="342900" indent="-342900"/>
            <a:endParaRPr lang="en-US" dirty="0" smtClean="0">
              <a:latin typeface="Georgia"/>
              <a:cs typeface="Georgia"/>
            </a:endParaRPr>
          </a:p>
          <a:p>
            <a:pPr marL="342900" indent="-342900"/>
            <a:endParaRPr lang="en-US" dirty="0" smtClean="0">
              <a:latin typeface="Georgia"/>
              <a:cs typeface="Georgia"/>
            </a:endParaRPr>
          </a:p>
          <a:p>
            <a:pPr marL="342900" indent="-342900"/>
            <a:r>
              <a:rPr lang="en-US" dirty="0" smtClean="0">
                <a:latin typeface="Georgia"/>
                <a:cs typeface="Georgia"/>
              </a:rPr>
              <a:t>	Explain why Tariq is wrong using the picture below to help. 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4034119"/>
            <a:ext cx="40640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rowing boat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6" y="3309633"/>
            <a:ext cx="5905712" cy="264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4059" y="1585412"/>
            <a:ext cx="78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Sketch a rowing boat and label the fulcrum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Label the effort and the load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If you were to redesign this boat so that the rower could row with less effort, what changes would you make to the lever?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wheelbarrow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124" y="1634728"/>
            <a:ext cx="78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Sketch a wheelbarrow and </a:t>
            </a:r>
            <a:r>
              <a:rPr lang="en-US" dirty="0" smtClean="0">
                <a:latin typeface="Cambria"/>
                <a:cs typeface="Cambria"/>
              </a:rPr>
              <a:t>l</a:t>
            </a:r>
            <a:r>
              <a:rPr lang="en-US" dirty="0" smtClean="0">
                <a:latin typeface="Cambria"/>
                <a:cs typeface="Cambria"/>
              </a:rPr>
              <a:t>abel the fulcrum.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Label the load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Label the effort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Explain how this lever is similar and different to a seesaw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33" y="3418126"/>
            <a:ext cx="3332931" cy="28663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05" y="3658033"/>
            <a:ext cx="6025841" cy="300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124" y="1634728"/>
            <a:ext cx="78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ambria"/>
                <a:cs typeface="Cambria"/>
              </a:rPr>
              <a:t>Jenny uses the scissors to cut some rope. She places the rope between the blades at position 1 but the rope is too tough to cut.  Explain why moving the rope to position 2 allowed Jenny to cut the rope. </a:t>
            </a:r>
          </a:p>
        </p:txBody>
      </p:sp>
      <p:sp>
        <p:nvSpPr>
          <p:cNvPr id="7" name="Oval 6"/>
          <p:cNvSpPr/>
          <p:nvPr/>
        </p:nvSpPr>
        <p:spPr>
          <a:xfrm>
            <a:off x="1557986" y="5190504"/>
            <a:ext cx="527152" cy="4808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9273" y="4950089"/>
            <a:ext cx="527152" cy="4808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13622</TotalTime>
  <Words>375</Words>
  <Application>Microsoft Macintosh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A seesaw</vt:lpstr>
      <vt:lpstr>Work = Force x Distance</vt:lpstr>
      <vt:lpstr>A rowing boat</vt:lpstr>
      <vt:lpstr>A wheelbarrow</vt:lpstr>
      <vt:lpstr>Scissors</vt:lpstr>
    </vt:vector>
  </TitlesOfParts>
  <Company>University of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 Green</dc:creator>
  <cp:lastModifiedBy>Jasper Green</cp:lastModifiedBy>
  <cp:revision>16</cp:revision>
  <dcterms:created xsi:type="dcterms:W3CDTF">2016-09-24T07:36:00Z</dcterms:created>
  <dcterms:modified xsi:type="dcterms:W3CDTF">2016-09-24T08:36:31Z</dcterms:modified>
</cp:coreProperties>
</file>