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8" r:id="rId2"/>
    <p:sldId id="256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5A39F-0CB9-480C-AA6A-25B1D878121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72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8FD6C-47ED-4808-AFE6-AC541AE42F2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21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18CBF-5EB2-4C4A-8FF1-B8ADC5489B6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68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44674-4F02-42E0-862E-B30ACD2FFB8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4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0D72C-61C6-4EBF-89DB-8C512E3BC544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03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DAB9E-11BC-4E49-BDA5-E5673522141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8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FFB9C-4FCF-44B6-9AB9-F1EEE12117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1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F1A6-B03C-4E37-87C2-D622621205F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34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9B1E0-51A7-4794-8C18-0AFC2D199C0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61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71F75-8C81-492C-900C-0A48FA17E304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86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BF4EB-403A-4457-ADDD-46EFD23185E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78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06151-03B2-480D-938A-85B39EDCCF0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07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33BD88-C687-4C6B-AD19-E134913A43F9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285637"/>
              </p:ext>
            </p:extLst>
          </p:nvPr>
        </p:nvGraphicFramePr>
        <p:xfrm>
          <a:off x="633413" y="739775"/>
          <a:ext cx="7292975" cy="1742908"/>
        </p:xfrm>
        <a:graphic>
          <a:graphicData uri="http://schemas.openxmlformats.org/drawingml/2006/table">
            <a:tbl>
              <a:tblPr/>
              <a:tblGrid>
                <a:gridCol w="1233487"/>
                <a:gridCol w="2244725"/>
                <a:gridCol w="935038"/>
                <a:gridCol w="287972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mbria" pitchFamily="-1" charset="0"/>
                          <a:ea typeface="ＭＳ Ｐゴシック" pitchFamily="-1" charset="-128"/>
                        </a:rPr>
                        <a:t>Topic</a:t>
                      </a:r>
                    </a:p>
                  </a:txBody>
                  <a:tcPr marL="82296" marR="82296" marT="35677" marB="356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-1" charset="0"/>
                          <a:ea typeface="ＭＳ Ｐゴシック" pitchFamily="-1" charset="-128"/>
                        </a:rPr>
                        <a:t>Ecology definitions</a:t>
                      </a:r>
                    </a:p>
                  </a:txBody>
                  <a:tcPr marL="82296" marR="82296" marT="35677" marB="356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mbria" pitchFamily="-1" charset="0"/>
                          <a:ea typeface="ＭＳ Ｐゴシック" pitchFamily="-1" charset="-128"/>
                        </a:rPr>
                        <a:t>Level</a:t>
                      </a:r>
                    </a:p>
                  </a:txBody>
                  <a:tcPr marL="82296" marR="82296" marT="35677" marB="356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-1" charset="0"/>
                          <a:ea typeface="ＭＳ Ｐゴシック" pitchFamily="-1" charset="-128"/>
                        </a:rPr>
                        <a:t>Key Stage 3 and GCSE (or any course for students aged 11-16)</a:t>
                      </a:r>
                    </a:p>
                  </a:txBody>
                  <a:tcPr marL="82296" marR="82296" marT="35677" marB="356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mbria" pitchFamily="-1" charset="0"/>
                          <a:ea typeface="ＭＳ Ｐゴシック" pitchFamily="-1" charset="-128"/>
                        </a:rPr>
                        <a:t>Outcomes</a:t>
                      </a:r>
                    </a:p>
                  </a:txBody>
                  <a:tcPr marL="82296" marR="82296" marT="35677" marB="356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95300" marR="0" lvl="0" indent="-4953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-1" charset="0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-1" charset="0"/>
                          <a:ea typeface="ＭＳ Ｐゴシック" pitchFamily="-1" charset="-128"/>
                        </a:rPr>
                        <a:t>To be able to define and give examples of the following terms: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</a:rPr>
                        <a:t>species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</a:rPr>
                        <a:t>, population, community, habitat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ＭＳ Ｐゴシック" pitchFamily="-1" charset="-128"/>
                        </a:rPr>
                        <a:t>, ecosystem, niche, interspecific and intraspecific competition</a:t>
                      </a:r>
                    </a:p>
                    <a:p>
                      <a:pPr marL="495300" marR="0" lvl="0" indent="-4953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-1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ＭＳ Ｐゴシック" pitchFamily="-1" charset="-128"/>
                      </a:endParaRPr>
                    </a:p>
                    <a:p>
                      <a:pPr marL="495300" marR="0" lvl="0" indent="-4953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-1" charset="0"/>
                        <a:buAutoNum type="arabicPeriod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-1" charset="0"/>
                        <a:ea typeface="ＭＳ Ｐゴシック" pitchFamily="-1" charset="-128"/>
                      </a:endParaRPr>
                    </a:p>
                  </a:txBody>
                  <a:tcPr marL="82296" marR="82296" marT="35677" marB="356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3" name="Rectangle 5"/>
          <p:cNvSpPr>
            <a:spLocks noChangeArrowheads="1"/>
          </p:cNvSpPr>
          <p:nvPr/>
        </p:nvSpPr>
        <p:spPr bwMode="auto">
          <a:xfrm>
            <a:off x="400050" y="4572000"/>
            <a:ext cx="83439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221" tIns="38611" rIns="77221" bIns="38611">
            <a:spAutoFit/>
          </a:bodyPr>
          <a:lstStyle/>
          <a:p>
            <a:r>
              <a:rPr lang="en-US" sz="1800" u="sng" dirty="0">
                <a:solidFill>
                  <a:srgbClr val="008000"/>
                </a:solidFill>
                <a:latin typeface="Cambria" pitchFamily="-1" charset="0"/>
                <a:hlinkClick r:id="rId2"/>
              </a:rPr>
              <a:t>www.thescienceteacher.co.uk</a:t>
            </a:r>
            <a:r>
              <a:rPr lang="en-US" sz="1800" dirty="0">
                <a:solidFill>
                  <a:srgbClr val="008000"/>
                </a:solidFill>
                <a:latin typeface="Cambria" pitchFamily="-1" charset="0"/>
              </a:rPr>
              <a:t>  </a:t>
            </a:r>
            <a:r>
              <a:rPr lang="en-GB" sz="1800" dirty="0">
                <a:latin typeface="Cambria" pitchFamily="-1" charset="0"/>
              </a:rPr>
              <a:t>| resources for science teachers who like to think 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http://www.comm.media.state.mn.us/bookstore/shore/html_in/in_img/eco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5260975"/>
            <a:ext cx="548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/>
              <a:t>Find an example from the picture to explain the following terms:</a:t>
            </a:r>
          </a:p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/>
            </a:pPr>
            <a:r>
              <a:rPr lang="en-GB" sz="1400" dirty="0"/>
              <a:t>species</a:t>
            </a:r>
          </a:p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/>
            </a:pPr>
            <a:r>
              <a:rPr lang="en-GB" sz="1400" dirty="0"/>
              <a:t>population </a:t>
            </a:r>
          </a:p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/>
            </a:pPr>
            <a:r>
              <a:rPr lang="en-GB" sz="1400" dirty="0"/>
              <a:t>community </a:t>
            </a:r>
          </a:p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/>
            </a:pPr>
            <a:r>
              <a:rPr lang="en-GB" sz="1400" dirty="0"/>
              <a:t>habitat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86200" y="5543550"/>
            <a:ext cx="41910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 startAt="5"/>
            </a:pPr>
            <a:r>
              <a:rPr lang="en-GB" sz="1400" dirty="0"/>
              <a:t>ecosystem</a:t>
            </a:r>
          </a:p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 startAt="5"/>
            </a:pPr>
            <a:r>
              <a:rPr lang="en-GB" sz="1400" dirty="0"/>
              <a:t>niche</a:t>
            </a:r>
          </a:p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 startAt="5"/>
            </a:pPr>
            <a:r>
              <a:rPr lang="en-GB" sz="1400"/>
              <a:t>one </a:t>
            </a:r>
            <a:r>
              <a:rPr lang="en-GB" sz="1400" smtClean="0"/>
              <a:t>example of </a:t>
            </a:r>
            <a:r>
              <a:rPr lang="en-GB" sz="1400" dirty="0"/>
              <a:t>interspecific competition</a:t>
            </a:r>
          </a:p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 startAt="5"/>
            </a:pPr>
            <a:r>
              <a:rPr lang="en-GB" sz="1400" dirty="0"/>
              <a:t>one example of intraspecific competition</a:t>
            </a:r>
          </a:p>
          <a:p>
            <a:pPr eaLnBrk="1" hangingPunct="1">
              <a:spcBef>
                <a:spcPct val="50000"/>
              </a:spcBef>
            </a:pPr>
            <a:r>
              <a:rPr lang="en-GB" sz="1400" dirty="0"/>
              <a:t> </a:t>
            </a:r>
          </a:p>
          <a:p>
            <a:pPr eaLnBrk="1" hangingPunct="1">
              <a:spcBef>
                <a:spcPct val="50000"/>
              </a:spcBef>
              <a:buFont typeface="Times New Roman" pitchFamily="-1" charset="0"/>
              <a:buAutoNum type="arabicPeriod"/>
            </a:pP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Cambria</vt:lpstr>
      <vt:lpstr>Default Design</vt:lpstr>
      <vt:lpstr>PowerPoint Presentation</vt:lpstr>
      <vt:lpstr>PowerPoint Presentation</vt:lpstr>
    </vt:vector>
  </TitlesOfParts>
  <Company>Sir John Cass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greenj</dc:creator>
  <cp:lastModifiedBy>Jasper Green</cp:lastModifiedBy>
  <cp:revision>6</cp:revision>
  <dcterms:created xsi:type="dcterms:W3CDTF">2014-12-06T11:46:03Z</dcterms:created>
  <dcterms:modified xsi:type="dcterms:W3CDTF">2015-07-02T11:37:55Z</dcterms:modified>
</cp:coreProperties>
</file>