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15" d="100"/>
          <a:sy n="115" d="100"/>
        </p:scale>
        <p:origin x="-264" y="-120"/>
      </p:cViewPr>
      <p:guideLst>
        <p:guide orient="horz" pos="1714"/>
        <p:guide pos="28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83FD3-A2B7-E349-A1EE-0AE1053E7C3D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1AD5-D593-8640-B2B6-8701E8212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1AD5-D593-8640-B2B6-8701E8212A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65881-6C76-1F47-AC46-3D756474032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2BE2-85A3-3C4E-9C4C-ED8623E81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23774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Gravity, weight and air resistance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GCSE (or any course for students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aged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explain why free falling objects hit the ground at the same time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calculate the acceleration of a free falling object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describe how and why air resistance affects falling objects by drawing free body diagrams </a:t>
                      </a:r>
                    </a:p>
                    <a:p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452" y="33130"/>
            <a:ext cx="1601301" cy="267252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38" y="676657"/>
            <a:ext cx="2265437" cy="201795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2705652"/>
            <a:ext cx="2639391" cy="415234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122588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-45287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12158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3057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244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19745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287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8089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6330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40605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7373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28949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7312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422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8355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38766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-14467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-67373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-3424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097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3753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914840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94796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003184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10257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179872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21300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268216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32343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400732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43386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489076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53324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61054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164367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698893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892754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925883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98109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60109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678395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71152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1766739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186612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943427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97655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2031771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08698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164287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219741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2252631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29680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37410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240723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462448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656309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689438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74465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14417" y="1213025"/>
            <a:ext cx="107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4,500 kg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944615" y="3296484"/>
            <a:ext cx="62320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four boxes above are dropped from an </a:t>
            </a:r>
            <a:r>
              <a:rPr lang="en-US" dirty="0" err="1" smtClean="0"/>
              <a:t>aeroplane</a:t>
            </a:r>
            <a:r>
              <a:rPr lang="en-US" dirty="0" smtClean="0"/>
              <a:t>. At the same time and height, an elephant runs off the cliff.  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 err="1" smtClean="0"/>
              <a:t>box(es</a:t>
            </a:r>
            <a:r>
              <a:rPr lang="en-US" dirty="0" smtClean="0"/>
              <a:t>) will hit the ground first? Explain.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 err="1" smtClean="0"/>
              <a:t>box(es</a:t>
            </a:r>
            <a:r>
              <a:rPr lang="en-US" dirty="0" smtClean="0"/>
              <a:t>) will hit the ground last? Explain.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elephant has a greater air resistance than the parachute. So why does the elephant hit the ground before the black box?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368280" y="1833217"/>
            <a:ext cx="56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541629" y="2325277"/>
            <a:ext cx="430696" cy="36933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832100" y="2336320"/>
            <a:ext cx="430696" cy="36933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504608" y="2331129"/>
            <a:ext cx="430696" cy="36933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704530" y="2318170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08500" y="2325277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76903" y="2331129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82522" y="2325277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9kg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5"/>
          <a:srcRect b="13109"/>
          <a:stretch>
            <a:fillRect/>
          </a:stretch>
        </p:blipFill>
        <p:spPr>
          <a:xfrm rot="20892850">
            <a:off x="7011721" y="246264"/>
            <a:ext cx="1945332" cy="1079924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08528" y="58976"/>
            <a:ext cx="210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 think…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452" y="33130"/>
            <a:ext cx="1601301" cy="267252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38" y="676657"/>
            <a:ext cx="2265437" cy="2017952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rot="5400000">
            <a:off x="-122588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-45287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12158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3057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244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19745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287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8089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6330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40605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7373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28949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7312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422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8355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38766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-14467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-67373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-34244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0971" y="2510010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3753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914840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94796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003184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10257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179872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21300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268216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32343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400732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433861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489076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53324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610549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164367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698893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892754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925883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981098" y="2510011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60109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678395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71152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1766739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186612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943427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97655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2031771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08698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164287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2197416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2252631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29680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374104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240723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462448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656309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689438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744653" y="2510012"/>
            <a:ext cx="353391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03374" y="1190939"/>
            <a:ext cx="107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4,500 kg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712712" y="2887893"/>
            <a:ext cx="623207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gravitational field strength on Earth is 10 N/kg. Using the equation: acceleration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err="1" smtClean="0"/>
              <a:t>/m</a:t>
            </a:r>
            <a:r>
              <a:rPr lang="en-US" dirty="0" smtClean="0"/>
              <a:t> calculate the acceleration due to gravity (</a:t>
            </a:r>
            <a:r>
              <a:rPr lang="en-US" dirty="0" err="1" smtClean="0"/>
              <a:t>g</a:t>
            </a:r>
            <a:r>
              <a:rPr lang="en-US" dirty="0" smtClean="0"/>
              <a:t>) for each </a:t>
            </a:r>
            <a:r>
              <a:rPr lang="en-US" b="1" dirty="0" smtClean="0"/>
              <a:t>colored</a:t>
            </a:r>
            <a:r>
              <a:rPr lang="en-US" dirty="0" smtClean="0"/>
              <a:t> box. </a:t>
            </a:r>
            <a:r>
              <a:rPr lang="en-US" dirty="0" smtClean="0">
                <a:solidFill>
                  <a:srgbClr val="FF0000"/>
                </a:solidFill>
              </a:rPr>
              <a:t>Now review your answer to question 1.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 the parachute falls, it collides with air particles creating an upward force called air resistance. </a:t>
            </a:r>
            <a:r>
              <a:rPr lang="en-US" dirty="0" smtClean="0"/>
              <a:t>What </a:t>
            </a:r>
            <a:r>
              <a:rPr lang="en-US" dirty="0" smtClean="0"/>
              <a:t>effect will drag have on the acceleration of the black box? Refer to the equation above in your answer. </a:t>
            </a:r>
            <a:r>
              <a:rPr lang="en-US" dirty="0" smtClean="0">
                <a:solidFill>
                  <a:srgbClr val="FF0000"/>
                </a:solidFill>
              </a:rPr>
              <a:t>Now review your answer to question 2.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Calculate the downward force (weight) for both the elephant and the black box. Assuming both objects experience equal amounts of air resistance, draw free body diagrams of both </a:t>
            </a:r>
            <a:r>
              <a:rPr lang="en-US" dirty="0" smtClean="0"/>
              <a:t>objects as they fall. </a:t>
            </a:r>
            <a:r>
              <a:rPr lang="en-US" dirty="0" smtClean="0">
                <a:solidFill>
                  <a:srgbClr val="FF0000"/>
                </a:solidFill>
              </a:rPr>
              <a:t>Now review your answer to question 3.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368280" y="1833217"/>
            <a:ext cx="56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541629" y="2325277"/>
            <a:ext cx="430696" cy="36933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832100" y="2336320"/>
            <a:ext cx="430696" cy="36933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504608" y="2331129"/>
            <a:ext cx="430696" cy="36933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704530" y="2318170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08500" y="2325277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76903" y="2331129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82522" y="2325277"/>
            <a:ext cx="6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8528" y="58976"/>
            <a:ext cx="260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 now think…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0" y="2705652"/>
            <a:ext cx="2639391" cy="415234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308</Words>
  <Application>Microsoft Macintosh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4</cp:revision>
  <dcterms:created xsi:type="dcterms:W3CDTF">2015-08-06T17:14:57Z</dcterms:created>
  <dcterms:modified xsi:type="dcterms:W3CDTF">2015-08-06T17:16:03Z</dcterms:modified>
</cp:coreProperties>
</file>