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61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>
        <p:scale>
          <a:sx n="100" d="100"/>
          <a:sy n="100" d="100"/>
        </p:scale>
        <p:origin x="-696" y="-2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3A563-D4EE-2849-BEEF-D44C5B73356E}" type="datetimeFigureOut">
              <a:rPr lang="en-US" smtClean="0"/>
              <a:t>6/27/15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5E84F-7FA3-F242-BAC1-B0219AEDCA7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0553" y="5984123"/>
            <a:ext cx="81028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dirty="0"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703049" y="947648"/>
          <a:ext cx="8102896" cy="178533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Free body diagrams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latin typeface="Cambria"/>
                          <a:cs typeface="Cambria"/>
                        </a:rPr>
                        <a:t>GCSE (or</a:t>
                      </a:r>
                      <a:r>
                        <a:rPr lang="en-US" b="0" baseline="0" dirty="0" smtClean="0">
                          <a:latin typeface="Cambria"/>
                          <a:cs typeface="Cambria"/>
                        </a:rPr>
                        <a:t> any course for students aged 11-16)</a:t>
                      </a:r>
                      <a:endParaRPr lang="en-US" b="0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256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>
                          <a:latin typeface="Cambria"/>
                          <a:cs typeface="Cambria"/>
                        </a:rPr>
                        <a:t>To draw</a:t>
                      </a: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 forces acting on a tennis ball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>
                          <a:latin typeface="Cambria"/>
                          <a:cs typeface="Cambria"/>
                        </a:rPr>
                        <a:t>To recall and understand Newton’s first law of motion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33" y="0"/>
            <a:ext cx="9148233" cy="6861175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rot="5400000">
            <a:off x="6183710" y="4757340"/>
            <a:ext cx="2571750" cy="80170"/>
          </a:xfrm>
          <a:prstGeom prst="straightConnector1">
            <a:avLst/>
          </a:prstGeom>
          <a:ln w="25400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991100" y="3008829"/>
            <a:ext cx="2033190" cy="1588"/>
          </a:xfrm>
          <a:prstGeom prst="straightConnector1">
            <a:avLst/>
          </a:prstGeom>
          <a:ln w="254000" cmpd="sng"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76466" y="2774951"/>
            <a:ext cx="17581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/>
                <a:cs typeface="Cambria"/>
              </a:rPr>
              <a:t>Air resistance</a:t>
            </a:r>
            <a:endParaRPr lang="en-US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49690" y="5193268"/>
            <a:ext cx="2081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mbria"/>
                <a:cs typeface="Cambria"/>
              </a:rPr>
              <a:t>Weight</a:t>
            </a:r>
            <a:endParaRPr lang="en-US" dirty="0">
              <a:solidFill>
                <a:schemeClr val="bg1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mbria"/>
                <a:cs typeface="Cambria"/>
              </a:rPr>
              <a:t>Newton’s First Law</a:t>
            </a:r>
            <a:endParaRPr lang="en-US" dirty="0">
              <a:latin typeface="Cambria"/>
              <a:cs typeface="Cambria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2209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000" dirty="0" smtClean="0">
                <a:latin typeface="Cambria"/>
                <a:cs typeface="Cambria"/>
              </a:rPr>
              <a:t>Newton's first law says that a body stays at rest or moves at a constant velocity unless an unbalanced force acts on it. </a:t>
            </a:r>
            <a:endParaRPr lang="en-US" sz="3000" dirty="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4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75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Newton’s First Law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Jasper Green</dc:creator>
  <cp:lastModifiedBy>Jasper Green</cp:lastModifiedBy>
  <cp:revision>4</cp:revision>
  <dcterms:created xsi:type="dcterms:W3CDTF">2015-06-27T09:03:08Z</dcterms:created>
  <dcterms:modified xsi:type="dcterms:W3CDTF">2015-06-27T09:29:24Z</dcterms:modified>
</cp:coreProperties>
</file>