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0" r:id="rId2"/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20" d="100"/>
          <a:sy n="120" d="100"/>
        </p:scale>
        <p:origin x="-224" y="-104"/>
      </p:cViewPr>
      <p:guideLst>
        <p:guide orient="horz" pos="417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13-59AB-7F44-97A2-A6B9062AF4C7}" type="datetimeFigureOut">
              <a:rPr lang="en-US" smtClean="0"/>
              <a:pPr/>
              <a:t>9/12/15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4D48-61C0-8241-AA03-765E786605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13-59AB-7F44-97A2-A6B9062AF4C7}" type="datetimeFigureOut">
              <a:rPr lang="en-US" smtClean="0"/>
              <a:pPr/>
              <a:t>9/12/15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4D48-61C0-8241-AA03-765E786605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13-59AB-7F44-97A2-A6B9062AF4C7}" type="datetimeFigureOut">
              <a:rPr lang="en-US" smtClean="0"/>
              <a:pPr/>
              <a:t>9/12/15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4D48-61C0-8241-AA03-765E786605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13-59AB-7F44-97A2-A6B9062AF4C7}" type="datetimeFigureOut">
              <a:rPr lang="en-US" smtClean="0"/>
              <a:pPr/>
              <a:t>9/12/15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4D48-61C0-8241-AA03-765E786605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13-59AB-7F44-97A2-A6B9062AF4C7}" type="datetimeFigureOut">
              <a:rPr lang="en-US" smtClean="0"/>
              <a:pPr/>
              <a:t>9/12/15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4D48-61C0-8241-AA03-765E786605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13-59AB-7F44-97A2-A6B9062AF4C7}" type="datetimeFigureOut">
              <a:rPr lang="en-US" smtClean="0"/>
              <a:pPr/>
              <a:t>9/12/15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4D48-61C0-8241-AA03-765E786605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13-59AB-7F44-97A2-A6B9062AF4C7}" type="datetimeFigureOut">
              <a:rPr lang="en-US" smtClean="0"/>
              <a:pPr/>
              <a:t>9/12/15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4D48-61C0-8241-AA03-765E786605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13-59AB-7F44-97A2-A6B9062AF4C7}" type="datetimeFigureOut">
              <a:rPr lang="en-US" smtClean="0"/>
              <a:pPr/>
              <a:t>9/12/15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4D48-61C0-8241-AA03-765E786605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13-59AB-7F44-97A2-A6B9062AF4C7}" type="datetimeFigureOut">
              <a:rPr lang="en-US" smtClean="0"/>
              <a:pPr/>
              <a:t>9/12/15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4D48-61C0-8241-AA03-765E786605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13-59AB-7F44-97A2-A6B9062AF4C7}" type="datetimeFigureOut">
              <a:rPr lang="en-US" smtClean="0"/>
              <a:pPr/>
              <a:t>9/12/15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4D48-61C0-8241-AA03-765E786605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13-59AB-7F44-97A2-A6B9062AF4C7}" type="datetimeFigureOut">
              <a:rPr lang="en-US" smtClean="0"/>
              <a:pPr/>
              <a:t>9/12/15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4D48-61C0-8241-AA03-765E786605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D213-59AB-7F44-97A2-A6B9062AF4C7}" type="datetimeFigureOut">
              <a:rPr lang="en-US" smtClean="0"/>
              <a:pPr/>
              <a:t>9/12/15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74D48-61C0-8241-AA03-765E786605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0553" y="5984123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dirty="0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03049" y="947648"/>
          <a:ext cx="8102896" cy="17853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Drawing cells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Key Stage 3 (or any course for students aged 11-16)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Students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can draw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labelled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diagrams of animal, plant, bacterial, protist and specialised cells. 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24188" y="1693335"/>
            <a:ext cx="3095624" cy="38629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207000" y="2487085"/>
            <a:ext cx="560917" cy="6561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333" y="308754"/>
            <a:ext cx="5598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Turn me into a </a:t>
            </a:r>
            <a:r>
              <a:rPr lang="en-US" sz="3000" dirty="0" smtClean="0"/>
              <a:t>labelled </a:t>
            </a:r>
            <a:r>
              <a:rPr lang="en-US" sz="3000" dirty="0" smtClean="0"/>
              <a:t>plant cell. </a:t>
            </a:r>
            <a:endParaRPr lang="en-US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100664" y="687918"/>
            <a:ext cx="1428747" cy="16298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7" name="Oval 6"/>
          <p:cNvSpPr/>
          <p:nvPr/>
        </p:nvSpPr>
        <p:spPr>
          <a:xfrm>
            <a:off x="1910286" y="952502"/>
            <a:ext cx="412750" cy="45508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249461" y="687918"/>
            <a:ext cx="1428747" cy="16298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059083" y="952502"/>
            <a:ext cx="412750" cy="45508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185329" y="4237568"/>
            <a:ext cx="1428747" cy="16298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994951" y="4502152"/>
            <a:ext cx="412750" cy="45508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249461" y="4237568"/>
            <a:ext cx="1428747" cy="16298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059083" y="4502152"/>
            <a:ext cx="412750" cy="45508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56664" y="126996"/>
            <a:ext cx="4413250" cy="3132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646081" y="3493558"/>
            <a:ext cx="4413250" cy="3132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6995" y="126996"/>
            <a:ext cx="4413250" cy="3132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6412" y="3493558"/>
            <a:ext cx="4413250" cy="3132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56664" y="126996"/>
            <a:ext cx="3492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2. Turn me into a </a:t>
            </a:r>
            <a:r>
              <a:rPr lang="en-US" sz="1600" dirty="0" smtClean="0">
                <a:latin typeface="Calibri"/>
                <a:cs typeface="Calibri"/>
              </a:rPr>
              <a:t>labelled </a:t>
            </a:r>
            <a:r>
              <a:rPr lang="en-US" sz="1600" dirty="0" smtClean="0">
                <a:latin typeface="Calibri"/>
                <a:cs typeface="Calibri"/>
              </a:rPr>
              <a:t>sperm cell.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6995" y="3493558"/>
            <a:ext cx="3492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3. Turn me into a </a:t>
            </a:r>
            <a:r>
              <a:rPr lang="en-US" sz="1600" dirty="0" smtClean="0">
                <a:latin typeface="Calibri"/>
                <a:cs typeface="Calibri"/>
              </a:rPr>
              <a:t>labelled </a:t>
            </a:r>
            <a:r>
              <a:rPr lang="en-US" sz="1600" dirty="0" smtClean="0">
                <a:latin typeface="Calibri"/>
                <a:cs typeface="Calibri"/>
              </a:rPr>
              <a:t>plant cell.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56664" y="3493558"/>
            <a:ext cx="3492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4. Turn me into a </a:t>
            </a:r>
            <a:r>
              <a:rPr lang="en-US" sz="1600" dirty="0" smtClean="0">
                <a:latin typeface="Calibri"/>
                <a:cs typeface="Calibri"/>
              </a:rPr>
              <a:t>labelled </a:t>
            </a:r>
            <a:r>
              <a:rPr lang="en-US" sz="1600" dirty="0" smtClean="0">
                <a:latin typeface="Calibri"/>
                <a:cs typeface="Calibri"/>
              </a:rPr>
              <a:t>root hair cell.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6994" y="126996"/>
            <a:ext cx="44450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1. I am an animal cell. </a:t>
            </a:r>
            <a:r>
              <a:rPr lang="en-US" sz="1600" dirty="0">
                <a:latin typeface="Calibri"/>
                <a:cs typeface="Calibri"/>
              </a:rPr>
              <a:t>A</a:t>
            </a:r>
            <a:r>
              <a:rPr lang="en-US" sz="1600" dirty="0" smtClean="0">
                <a:latin typeface="Calibri"/>
                <a:cs typeface="Calibri"/>
              </a:rPr>
              <a:t>dd more organelles and label me.    </a:t>
            </a:r>
            <a:endParaRPr lang="en-US"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100664" y="687918"/>
            <a:ext cx="1428747" cy="16298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1910286" y="952502"/>
            <a:ext cx="412750" cy="45508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6" name="Oval 25"/>
          <p:cNvSpPr/>
          <p:nvPr/>
        </p:nvSpPr>
        <p:spPr>
          <a:xfrm>
            <a:off x="6249461" y="687918"/>
            <a:ext cx="1428747" cy="16298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7" name="Oval 26"/>
          <p:cNvSpPr/>
          <p:nvPr/>
        </p:nvSpPr>
        <p:spPr>
          <a:xfrm>
            <a:off x="7059083" y="952502"/>
            <a:ext cx="412750" cy="45508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8" name="Oval 27"/>
          <p:cNvSpPr/>
          <p:nvPr/>
        </p:nvSpPr>
        <p:spPr>
          <a:xfrm>
            <a:off x="1185329" y="4237568"/>
            <a:ext cx="1428747" cy="16298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9" name="Oval 28"/>
          <p:cNvSpPr/>
          <p:nvPr/>
        </p:nvSpPr>
        <p:spPr>
          <a:xfrm>
            <a:off x="1994951" y="4502152"/>
            <a:ext cx="412750" cy="45508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0" name="Oval 29"/>
          <p:cNvSpPr/>
          <p:nvPr/>
        </p:nvSpPr>
        <p:spPr>
          <a:xfrm>
            <a:off x="6249461" y="4237568"/>
            <a:ext cx="1428747" cy="16298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1" name="Oval 30"/>
          <p:cNvSpPr/>
          <p:nvPr/>
        </p:nvSpPr>
        <p:spPr>
          <a:xfrm>
            <a:off x="7059083" y="4502152"/>
            <a:ext cx="412750" cy="45508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4656664" y="126996"/>
            <a:ext cx="4413250" cy="3132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4646081" y="3493558"/>
            <a:ext cx="4413250" cy="3132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126995" y="126996"/>
            <a:ext cx="4413250" cy="3132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116412" y="3493558"/>
            <a:ext cx="4413250" cy="3132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4656664" y="126996"/>
            <a:ext cx="3492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2. Turn me into a </a:t>
            </a:r>
            <a:r>
              <a:rPr lang="en-US" sz="1600" dirty="0" smtClean="0">
                <a:latin typeface="Calibri"/>
                <a:cs typeface="Calibri"/>
              </a:rPr>
              <a:t>labelled </a:t>
            </a:r>
            <a:r>
              <a:rPr lang="en-US" sz="1600" dirty="0" smtClean="0">
                <a:latin typeface="Calibri"/>
                <a:cs typeface="Calibri"/>
              </a:rPr>
              <a:t>plant cell.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6995" y="3493558"/>
            <a:ext cx="3492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3. Turn me into a </a:t>
            </a:r>
            <a:r>
              <a:rPr lang="en-US" sz="1600" dirty="0" smtClean="0">
                <a:latin typeface="Calibri"/>
                <a:cs typeface="Calibri"/>
              </a:rPr>
              <a:t>labelled </a:t>
            </a:r>
            <a:r>
              <a:rPr lang="en-US" sz="1600" dirty="0" smtClean="0">
                <a:latin typeface="Calibri"/>
                <a:cs typeface="Calibri"/>
              </a:rPr>
              <a:t>bacterial cell.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56664" y="3493558"/>
            <a:ext cx="3492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4. Turn me into a </a:t>
            </a:r>
            <a:r>
              <a:rPr lang="en-US" sz="1600" dirty="0" smtClean="0">
                <a:latin typeface="Calibri"/>
                <a:cs typeface="Calibri"/>
              </a:rPr>
              <a:t>labelled </a:t>
            </a:r>
            <a:r>
              <a:rPr lang="en-US" sz="1600" dirty="0" smtClean="0">
                <a:latin typeface="Calibri"/>
                <a:cs typeface="Calibri"/>
              </a:rPr>
              <a:t>amoeba.  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6994" y="126996"/>
            <a:ext cx="44450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1. I am an animal cell. </a:t>
            </a:r>
            <a:r>
              <a:rPr lang="en-US" sz="1600" dirty="0"/>
              <a:t>A</a:t>
            </a:r>
            <a:r>
              <a:rPr lang="en-US" sz="1600" dirty="0" smtClean="0"/>
              <a:t>dd more organelles and label me.    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8070</TotalTime>
  <Words>144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Green</dc:creator>
  <cp:lastModifiedBy>Jasper Green</cp:lastModifiedBy>
  <cp:revision>3</cp:revision>
  <dcterms:created xsi:type="dcterms:W3CDTF">2015-09-12T07:49:48Z</dcterms:created>
  <dcterms:modified xsi:type="dcterms:W3CDTF">2015-09-12T07:51:03Z</dcterms:modified>
</cp:coreProperties>
</file>