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-5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9EC91-27BE-C44D-AE00-848912A1B4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34FC9-5F84-F041-9080-20740C9C15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145ED-18A7-8F4E-AA95-878A670316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24CCA-88C8-524E-8212-274051FCA8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459E9-48AA-5843-8735-17C643D3B4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31A39-A411-FC4D-AFEB-BEA84F3D48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82A8A-5285-8B47-A31C-EC2D083ED9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AC9D6-038D-8545-A2FA-496142AE0B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11B8-EFC8-FE40-B51F-33C6B88B2F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D0819-E7D9-D146-8889-072F4FB801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D2D3B-DB5C-F446-8DA3-B7FA82468F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-107" charset="0"/>
              </a:defRPr>
            </a:lvl1pPr>
          </a:lstStyle>
          <a:p>
            <a:pPr>
              <a:defRPr/>
            </a:pPr>
            <a:fld id="{54EFFA76-8D7D-534E-ADEB-1709EE8DF0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thescienceteacher.co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0700" y="5984875"/>
            <a:ext cx="8102600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u="sng" kern="0">
                <a:solidFill>
                  <a:srgbClr val="008000"/>
                </a:solidFill>
                <a:latin typeface="Cambria"/>
                <a:ea typeface="Cambria"/>
                <a:cs typeface="Times New Roman"/>
                <a:hlinkClick r:id="rId2"/>
              </a:rPr>
              <a:t>www.thescienceteacher.co.uk</a:t>
            </a:r>
            <a:r>
              <a:rPr lang="en-US" sz="1800" kern="0">
                <a:solidFill>
                  <a:srgbClr val="008000"/>
                </a:solidFill>
                <a:latin typeface="Cambria"/>
                <a:ea typeface="Cambria"/>
                <a:cs typeface="Times New Roman"/>
              </a:rPr>
              <a:t>  </a:t>
            </a:r>
            <a:r>
              <a:rPr lang="en-GB" sz="1800" kern="0">
                <a:solidFill>
                  <a:sysClr val="windowText" lastClr="000000"/>
                </a:solidFill>
                <a:latin typeface="Cambria"/>
                <a:ea typeface="Cambria"/>
                <a:cs typeface="Times New Roman"/>
              </a:rPr>
              <a:t>| resources for science teachers who like to think </a:t>
            </a:r>
            <a:endParaRPr lang="en-US" sz="1800" kern="0">
              <a:solidFill>
                <a:sysClr val="windowText" lastClr="000000"/>
              </a:solidFill>
              <a:latin typeface="Times New Roman" pitchFamily="-1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03263" y="947738"/>
          <a:ext cx="8102896" cy="1785336"/>
        </p:xfrm>
        <a:graphic>
          <a:graphicData uri="http://schemas.openxmlformats.org/drawingml/2006/table">
            <a:tbl>
              <a:tblPr firstRow="1" bandRow="1"/>
              <a:tblGrid>
                <a:gridCol w="1371076"/>
                <a:gridCol w="2492808"/>
                <a:gridCol w="1040397"/>
                <a:gridCol w="3198615"/>
              </a:tblGrid>
              <a:tr h="49368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b="1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b="0">
                          <a:latin typeface="Cambria"/>
                          <a:cs typeface="Cambria"/>
                        </a:rPr>
                        <a:t>Do plants respire?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Level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b="0" dirty="0">
                          <a:latin typeface="Cambria"/>
                          <a:cs typeface="Cambria"/>
                        </a:rPr>
                        <a:t>Key Stage </a:t>
                      </a:r>
                      <a:r>
                        <a:rPr lang="en-US" b="0" dirty="0" smtClean="0">
                          <a:latin typeface="Cambria"/>
                          <a:cs typeface="Cambria"/>
                        </a:rPr>
                        <a:t>3 (or any course for students aged 11-14)</a:t>
                      </a:r>
                      <a:endParaRPr lang="en-US" b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4525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b="1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Outcomes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indent="-342900">
                        <a:buAutoNum type="arabicPeriod"/>
                      </a:pPr>
                      <a:r>
                        <a:rPr lang="en-US" dirty="0">
                          <a:latin typeface="Cambria"/>
                          <a:cs typeface="Cambria"/>
                        </a:rPr>
                        <a:t>To understand why plants respire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>
                          <a:latin typeface="Cambria"/>
                          <a:cs typeface="Cambria"/>
                        </a:rPr>
                        <a:t>To understand why plants </a:t>
                      </a:r>
                      <a:r>
                        <a:rPr lang="en-US" dirty="0" err="1">
                          <a:latin typeface="Cambria"/>
                          <a:cs typeface="Cambria"/>
                        </a:rPr>
                        <a:t>photosynthesise</a:t>
                      </a:r>
                      <a:r>
                        <a:rPr lang="en-US" dirty="0">
                          <a:latin typeface="Cambria"/>
                          <a:cs typeface="Cambria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838200"/>
            <a:ext cx="48006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1181100" y="4343400"/>
            <a:ext cx="6781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My plant photosynthesises because…..</a:t>
            </a:r>
          </a:p>
          <a:p>
            <a:pPr algn="ctr"/>
            <a:r>
              <a:rPr lang="en-US"/>
              <a:t>My dog respires because……</a:t>
            </a:r>
          </a:p>
          <a:p>
            <a:pPr algn="ctr"/>
            <a:r>
              <a:rPr lang="en-US"/>
              <a:t>My plant respires because…...</a:t>
            </a:r>
          </a:p>
          <a:p>
            <a:pPr algn="ctr"/>
            <a:r>
              <a:rPr lang="en-US"/>
              <a:t>My dog doesn’t photosynthesise because….</a:t>
            </a:r>
          </a:p>
        </p:txBody>
      </p:sp>
      <p:pic>
        <p:nvPicPr>
          <p:cNvPr id="14340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143000"/>
            <a:ext cx="3454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mbria"/>
                <a:cs typeface="Cambria"/>
              </a:rPr>
              <a:t>Discuss in pairs</a:t>
            </a:r>
            <a:endParaRPr lang="en-US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2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008000"/>
      </a:accent6>
      <a:hlink>
        <a:srgbClr val="0080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72</Words>
  <Application>Microsoft Macintosh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ＭＳ Ｐゴシック</vt:lpstr>
      <vt:lpstr>Arial</vt:lpstr>
      <vt:lpstr>Calibri</vt:lpstr>
      <vt:lpstr>Cambria</vt:lpstr>
      <vt:lpstr>Default Design</vt:lpstr>
      <vt:lpstr>Slide 1</vt:lpstr>
      <vt:lpstr>Slide 2</vt:lpstr>
    </vt:vector>
  </TitlesOfParts>
  <Company>Sir John Cass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greenj</dc:creator>
  <cp:lastModifiedBy>Jasper Green</cp:lastModifiedBy>
  <cp:revision>9</cp:revision>
  <dcterms:created xsi:type="dcterms:W3CDTF">2015-02-18T08:34:38Z</dcterms:created>
  <dcterms:modified xsi:type="dcterms:W3CDTF">2015-02-18T08:36:30Z</dcterms:modified>
</cp:coreProperties>
</file>