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1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2B8B9-4668-7F40-9E78-7FBC1CCA8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1E0F-9D06-3446-ACFE-5804E138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D0110-94D6-6B48-A4B5-6EF1D21AB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289A-A9C8-B044-9FF4-3323B7510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DA62F-EA20-9842-87BD-A1F907A28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F850-36A4-6047-8C37-B332AE4E2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CA54-E428-3746-BB37-884AC83B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3094-5336-1F4C-A898-D5768395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48A0-3290-9A4D-88AF-5F80D003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1F77-81FC-0743-AD33-65F380BAB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D779E-E424-E54C-A0C9-B81309BD4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0B7738-3DF0-A24A-9BA1-B6EC18F6C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87227"/>
              </p:ext>
            </p:extLst>
          </p:nvPr>
        </p:nvGraphicFramePr>
        <p:xfrm>
          <a:off x="703049" y="947648"/>
          <a:ext cx="8102896" cy="17853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Melting and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dissolving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</a:t>
                      </a:r>
                      <a:r>
                        <a:rPr lang="en-US" b="0" baseline="0" dirty="0">
                          <a:latin typeface="Cambria"/>
                          <a:cs typeface="Cambria"/>
                        </a:rPr>
                        <a:t> Stage 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3 (or any course for students aged 11-14)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compare and contrast the processes of melting</a:t>
                      </a:r>
                      <a:r>
                        <a:rPr lang="en-US" baseline="0" dirty="0">
                          <a:latin typeface="Cambria"/>
                          <a:cs typeface="Cambria"/>
                        </a:rPr>
                        <a:t> and dissolving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with reference to salt and snow </a:t>
                      </a:r>
                      <a:endParaRPr lang="en-US" baseline="0" dirty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00050" y="5207000"/>
            <a:ext cx="8343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prstTxWarp prst="textNoShape">
              <a:avLst/>
            </a:prstTxWarp>
            <a:spAutoFit/>
          </a:bodyPr>
          <a:lstStyle/>
          <a:p>
            <a:r>
              <a:rPr lang="en-US" sz="1800" u="sng" dirty="0" smtClean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  <a:hlinkClick r:id="rId2"/>
              </a:rPr>
              <a:t>www.thescienceteacher.co.uk</a:t>
            </a:r>
            <a:r>
              <a:rPr lang="en-US" sz="1800" dirty="0" smtClean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  <a:hlinkClick r:id="rId2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</a:t>
            </a:r>
            <a:r>
              <a:rPr lang="en-GB" sz="1800" dirty="0">
                <a:latin typeface="Cambria" pitchFamily="-1" charset="0"/>
                <a:ea typeface="Cambria" pitchFamily="-1" charset="0"/>
                <a:cs typeface="Cambria" pitchFamily="-1" charset="0"/>
              </a:rPr>
              <a:t>| resources for science teachers who like to think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3_clrnce_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162800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6084168" y="1600200"/>
            <a:ext cx="2971800" cy="1676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019800" y="28956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54080" y="2021939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ambria" panose="02040503050406030204" pitchFamily="18" charset="0"/>
              </a:rPr>
              <a:t>Where has all the snow gone?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295400" y="914400"/>
            <a:ext cx="2971800" cy="1676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200400" y="30480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200400" y="28194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19672" y="1340768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ambria" panose="02040503050406030204" pitchFamily="18" charset="0"/>
              </a:rPr>
              <a:t>Where has all the rock salt gone?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5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</dc:creator>
  <cp:lastModifiedBy>Jasper Green</cp:lastModifiedBy>
  <cp:revision>6</cp:revision>
  <dcterms:created xsi:type="dcterms:W3CDTF">2014-10-19T08:34:56Z</dcterms:created>
  <dcterms:modified xsi:type="dcterms:W3CDTF">2016-05-25T07:00:57Z</dcterms:modified>
</cp:coreProperties>
</file>