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slide20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81" r:id="rId2"/>
    <p:sldId id="256" r:id="rId3"/>
    <p:sldId id="257" r:id="rId4"/>
    <p:sldId id="258" r:id="rId5"/>
    <p:sldId id="259" r:id="rId6"/>
    <p:sldId id="260" r:id="rId7"/>
    <p:sldId id="269" r:id="rId8"/>
    <p:sldId id="261" r:id="rId9"/>
    <p:sldId id="262" r:id="rId10"/>
    <p:sldId id="270" r:id="rId11"/>
    <p:sldId id="263" r:id="rId12"/>
    <p:sldId id="264" r:id="rId13"/>
    <p:sldId id="265" r:id="rId14"/>
    <p:sldId id="266" r:id="rId15"/>
    <p:sldId id="267" r:id="rId16"/>
    <p:sldId id="271" r:id="rId17"/>
    <p:sldId id="268" r:id="rId18"/>
    <p:sldId id="272" r:id="rId19"/>
    <p:sldId id="273" r:id="rId20"/>
    <p:sldId id="274" r:id="rId21"/>
    <p:sldId id="278" r:id="rId22"/>
    <p:sldId id="276" r:id="rId23"/>
    <p:sldId id="277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 showGuides="1">
      <p:cViewPr>
        <p:scale>
          <a:sx n="100" d="100"/>
          <a:sy n="100" d="100"/>
        </p:scale>
        <p:origin x="-800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E6F2-BEBB-E742-A05A-6023C41767ED}" type="datetimeFigureOut">
              <a:rPr lang="en-US" smtClean="0"/>
              <a:pPr/>
              <a:t>12/23/14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D37C-1793-E847-8CD0-4CEEC0670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E6F2-BEBB-E742-A05A-6023C41767ED}" type="datetimeFigureOut">
              <a:rPr lang="en-US" smtClean="0"/>
              <a:pPr/>
              <a:t>12/23/14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D37C-1793-E847-8CD0-4CEEC0670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E6F2-BEBB-E742-A05A-6023C41767ED}" type="datetimeFigureOut">
              <a:rPr lang="en-US" smtClean="0"/>
              <a:pPr/>
              <a:t>12/23/14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D37C-1793-E847-8CD0-4CEEC0670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E6F2-BEBB-E742-A05A-6023C41767ED}" type="datetimeFigureOut">
              <a:rPr lang="en-US" smtClean="0"/>
              <a:pPr/>
              <a:t>12/23/14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D37C-1793-E847-8CD0-4CEEC0670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E6F2-BEBB-E742-A05A-6023C41767ED}" type="datetimeFigureOut">
              <a:rPr lang="en-US" smtClean="0"/>
              <a:pPr/>
              <a:t>12/23/14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D37C-1793-E847-8CD0-4CEEC0670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E6F2-BEBB-E742-A05A-6023C41767ED}" type="datetimeFigureOut">
              <a:rPr lang="en-US" smtClean="0"/>
              <a:pPr/>
              <a:t>12/23/14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D37C-1793-E847-8CD0-4CEEC0670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E6F2-BEBB-E742-A05A-6023C41767ED}" type="datetimeFigureOut">
              <a:rPr lang="en-US" smtClean="0"/>
              <a:pPr/>
              <a:t>12/23/14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D37C-1793-E847-8CD0-4CEEC0670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E6F2-BEBB-E742-A05A-6023C41767ED}" type="datetimeFigureOut">
              <a:rPr lang="en-US" smtClean="0"/>
              <a:pPr/>
              <a:t>12/23/14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D37C-1793-E847-8CD0-4CEEC0670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E6F2-BEBB-E742-A05A-6023C41767ED}" type="datetimeFigureOut">
              <a:rPr lang="en-US" smtClean="0"/>
              <a:pPr/>
              <a:t>12/23/14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D37C-1793-E847-8CD0-4CEEC0670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E6F2-BEBB-E742-A05A-6023C41767ED}" type="datetimeFigureOut">
              <a:rPr lang="en-US" smtClean="0"/>
              <a:pPr/>
              <a:t>12/23/14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D37C-1793-E847-8CD0-4CEEC0670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E6F2-BEBB-E742-A05A-6023C41767ED}" type="datetimeFigureOut">
              <a:rPr lang="en-US" smtClean="0"/>
              <a:pPr/>
              <a:t>12/23/14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D37C-1793-E847-8CD0-4CEEC0670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FE6F2-BEBB-E742-A05A-6023C41767ED}" type="datetimeFigureOut">
              <a:rPr lang="en-US" smtClean="0"/>
              <a:pPr/>
              <a:t>12/23/14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FD37C-1793-E847-8CD0-4CEEC0670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thescienceteacher.co.u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33413" y="739775"/>
          <a:ext cx="7292606" cy="16300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233968"/>
                <a:gridCol w="2243527"/>
                <a:gridCol w="936357"/>
                <a:gridCol w="2878754"/>
              </a:tblGrid>
              <a:tr h="385246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Topic</a:t>
                      </a:r>
                    </a:p>
                  </a:txBody>
                  <a:tcPr marL="82296" marR="82296" marT="35677" marB="35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Cambria"/>
                          <a:cs typeface="Cambria"/>
                        </a:rPr>
                        <a:t>Dynamic equilibria</a:t>
                      </a:r>
                      <a:endParaRPr lang="en-US" sz="1400" b="0" dirty="0">
                        <a:latin typeface="Cambria"/>
                        <a:cs typeface="Cambria"/>
                      </a:endParaRPr>
                    </a:p>
                  </a:txBody>
                  <a:tcPr marL="82296" marR="82296" marT="35677" marB="35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Level</a:t>
                      </a:r>
                    </a:p>
                  </a:txBody>
                  <a:tcPr marL="82296" marR="82296" marT="35677" marB="35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Cambria"/>
                          <a:cs typeface="Cambria"/>
                        </a:rPr>
                        <a:t>GCSE and A Level </a:t>
                      </a:r>
                      <a:endParaRPr lang="en-US" sz="1400" b="0" dirty="0">
                        <a:latin typeface="Cambria"/>
                        <a:cs typeface="Cambria"/>
                      </a:endParaRPr>
                    </a:p>
                  </a:txBody>
                  <a:tcPr marL="82296" marR="82296" marT="35677" marB="35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7614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Outcomes</a:t>
                      </a:r>
                      <a:endParaRPr lang="en-US" sz="1400" b="1" dirty="0">
                        <a:solidFill>
                          <a:srgbClr val="008000"/>
                        </a:solidFill>
                        <a:latin typeface="Cambria"/>
                        <a:cs typeface="Cambria"/>
                      </a:endParaRPr>
                    </a:p>
                  </a:txBody>
                  <a:tcPr marL="82296" marR="82296" marT="35677" marB="35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495300" indent="-495300">
                        <a:spcBef>
                          <a:spcPct val="50000"/>
                        </a:spcBef>
                        <a:buFont typeface="+mj-lt"/>
                        <a:buAutoNum type="arabicPeriod"/>
                      </a:pPr>
                      <a:r>
                        <a:rPr lang="en-GB" sz="1400" baseline="0" dirty="0" smtClean="0">
                          <a:latin typeface="Cambria"/>
                          <a:cs typeface="Cambria"/>
                        </a:rPr>
                        <a:t>Use a model to describe and explain what happens to </a:t>
                      </a:r>
                    </a:p>
                    <a:p>
                      <a:pPr marL="495300" indent="-495300">
                        <a:spcBef>
                          <a:spcPct val="50000"/>
                        </a:spcBef>
                        <a:buFont typeface="+mj-lt"/>
                        <a:buNone/>
                      </a:pPr>
                      <a:r>
                        <a:rPr lang="en-GB" sz="1400" baseline="0" dirty="0" smtClean="0">
                          <a:latin typeface="Cambria"/>
                          <a:cs typeface="Cambria"/>
                        </a:rPr>
                        <a:t>(</a:t>
                      </a:r>
                      <a:r>
                        <a:rPr lang="en-GB" sz="1400" baseline="0" dirty="0" err="1" smtClean="0">
                          <a:latin typeface="Cambria"/>
                          <a:cs typeface="Cambria"/>
                        </a:rPr>
                        <a:t>i</a:t>
                      </a:r>
                      <a:r>
                        <a:rPr lang="en-GB" sz="1400" baseline="0" dirty="0" smtClean="0">
                          <a:latin typeface="Cambria"/>
                          <a:cs typeface="Cambria"/>
                        </a:rPr>
                        <a:t>) the rate of the forward and reverse reactions </a:t>
                      </a:r>
                    </a:p>
                    <a:p>
                      <a:pPr marL="495300" indent="-495300">
                        <a:spcBef>
                          <a:spcPct val="50000"/>
                        </a:spcBef>
                        <a:buFont typeface="+mj-lt"/>
                        <a:buNone/>
                      </a:pPr>
                      <a:r>
                        <a:rPr lang="en-GB" sz="1400" baseline="0" dirty="0" smtClean="0">
                          <a:latin typeface="Cambria"/>
                          <a:cs typeface="Cambria"/>
                        </a:rPr>
                        <a:t>(ii) the concentration of reactants and products</a:t>
                      </a:r>
                    </a:p>
                    <a:p>
                      <a:pPr marL="495300" indent="-495300">
                        <a:spcBef>
                          <a:spcPct val="50000"/>
                        </a:spcBef>
                        <a:buFont typeface="+mj-lt"/>
                        <a:buNone/>
                      </a:pPr>
                      <a:r>
                        <a:rPr lang="en-GB" sz="1400" baseline="0" dirty="0" smtClean="0">
                          <a:latin typeface="Cambria"/>
                          <a:cs typeface="Cambria"/>
                        </a:rPr>
                        <a:t> at dynamic equilibrium.  </a:t>
                      </a:r>
                      <a:endParaRPr lang="en-US" sz="1400" dirty="0">
                        <a:latin typeface="Cambria"/>
                        <a:cs typeface="Cambria"/>
                      </a:endParaRPr>
                    </a:p>
                  </a:txBody>
                  <a:tcPr marL="82296" marR="82296" marT="35677" marB="35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353" name="Rectangle 5"/>
          <p:cNvSpPr>
            <a:spLocks noChangeArrowheads="1"/>
          </p:cNvSpPr>
          <p:nvPr/>
        </p:nvSpPr>
        <p:spPr bwMode="auto">
          <a:xfrm>
            <a:off x="400050" y="4572000"/>
            <a:ext cx="83439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221" tIns="38611" rIns="77221" bIns="38611">
            <a:prstTxWarp prst="textNoShape">
              <a:avLst/>
            </a:prstTxWarp>
            <a:spAutoFit/>
          </a:bodyPr>
          <a:lstStyle/>
          <a:p>
            <a:r>
              <a:rPr lang="en-US" sz="1800" u="sng">
                <a:solidFill>
                  <a:srgbClr val="008000"/>
                </a:solidFill>
                <a:latin typeface="Cambria" pitchFamily="-1" charset="0"/>
                <a:ea typeface="Cambria" pitchFamily="-1" charset="0"/>
                <a:cs typeface="Cambria" pitchFamily="-1" charset="0"/>
                <a:hlinkClick r:id="rId2"/>
              </a:rPr>
              <a:t>www.thescienceteacher.co.uk</a:t>
            </a:r>
            <a:r>
              <a:rPr lang="en-US" sz="1800">
                <a:solidFill>
                  <a:srgbClr val="008000"/>
                </a:solidFill>
                <a:latin typeface="Cambria" pitchFamily="-1" charset="0"/>
                <a:ea typeface="Cambria" pitchFamily="-1" charset="0"/>
                <a:cs typeface="Cambria" pitchFamily="-1" charset="0"/>
              </a:rPr>
              <a:t>  </a:t>
            </a:r>
            <a:r>
              <a:rPr lang="en-GB" sz="1800">
                <a:latin typeface="Cambria" pitchFamily="-1" charset="0"/>
                <a:ea typeface="Cambria" pitchFamily="-1" charset="0"/>
                <a:cs typeface="Cambria" pitchFamily="-1" charset="0"/>
              </a:rPr>
              <a:t>| resources for science teachers who like to think </a:t>
            </a:r>
            <a:endParaRPr lang="en-US" sz="1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31532" y="1026197"/>
            <a:ext cx="880936" cy="458621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4130737" y="1019393"/>
            <a:ext cx="881731" cy="647613"/>
            <a:chOff x="4130737" y="1019393"/>
            <a:chExt cx="881731" cy="647613"/>
          </a:xfrm>
        </p:grpSpPr>
        <p:cxnSp>
          <p:nvCxnSpPr>
            <p:cNvPr id="6" name="Straight Connector 5"/>
            <p:cNvCxnSpPr>
              <a:stCxn id="4" idx="0"/>
            </p:cNvCxnSpPr>
            <p:nvPr/>
          </p:nvCxnSpPr>
          <p:spPr>
            <a:xfrm rot="16200000" flipH="1">
              <a:off x="4411999" y="1186198"/>
              <a:ext cx="320796" cy="79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5"/>
          <p:cNvGrpSpPr/>
          <p:nvPr/>
        </p:nvGrpSpPr>
        <p:grpSpPr>
          <a:xfrm>
            <a:off x="4129216" y="1678450"/>
            <a:ext cx="881731" cy="647613"/>
            <a:chOff x="4130737" y="1019393"/>
            <a:chExt cx="881731" cy="647613"/>
          </a:xfrm>
        </p:grpSpPr>
        <p:cxnSp>
          <p:nvCxnSpPr>
            <p:cNvPr id="17" name="Straight Connector 16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23"/>
          <p:cNvGrpSpPr/>
          <p:nvPr/>
        </p:nvGrpSpPr>
        <p:grpSpPr>
          <a:xfrm>
            <a:off x="4131928" y="2337507"/>
            <a:ext cx="881731" cy="647613"/>
            <a:chOff x="4130737" y="1019393"/>
            <a:chExt cx="881731" cy="647613"/>
          </a:xfrm>
        </p:grpSpPr>
        <p:cxnSp>
          <p:nvCxnSpPr>
            <p:cNvPr id="25" name="Straight Connector 24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31"/>
          <p:cNvGrpSpPr/>
          <p:nvPr/>
        </p:nvGrpSpPr>
        <p:grpSpPr>
          <a:xfrm>
            <a:off x="4138346" y="3002914"/>
            <a:ext cx="881731" cy="647613"/>
            <a:chOff x="4130737" y="1019393"/>
            <a:chExt cx="881731" cy="647613"/>
          </a:xfrm>
        </p:grpSpPr>
        <p:cxnSp>
          <p:nvCxnSpPr>
            <p:cNvPr id="33" name="Straight Connector 32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39"/>
          <p:cNvGrpSpPr/>
          <p:nvPr/>
        </p:nvGrpSpPr>
        <p:grpSpPr>
          <a:xfrm>
            <a:off x="4136825" y="3669577"/>
            <a:ext cx="881731" cy="647613"/>
            <a:chOff x="4130737" y="1019393"/>
            <a:chExt cx="881731" cy="647613"/>
          </a:xfrm>
        </p:grpSpPr>
        <p:cxnSp>
          <p:nvCxnSpPr>
            <p:cNvPr id="41" name="Straight Connector 40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47"/>
          <p:cNvGrpSpPr/>
          <p:nvPr/>
        </p:nvGrpSpPr>
        <p:grpSpPr>
          <a:xfrm>
            <a:off x="4125714" y="4317190"/>
            <a:ext cx="881731" cy="647613"/>
            <a:chOff x="4130737" y="1019393"/>
            <a:chExt cx="881731" cy="647613"/>
          </a:xfrm>
        </p:grpSpPr>
        <p:cxnSp>
          <p:nvCxnSpPr>
            <p:cNvPr id="49" name="Straight Connector 48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55"/>
          <p:cNvGrpSpPr/>
          <p:nvPr/>
        </p:nvGrpSpPr>
        <p:grpSpPr>
          <a:xfrm>
            <a:off x="4124919" y="4964803"/>
            <a:ext cx="881731" cy="647613"/>
            <a:chOff x="4130737" y="1019393"/>
            <a:chExt cx="881731" cy="647613"/>
          </a:xfrm>
        </p:grpSpPr>
        <p:cxnSp>
          <p:nvCxnSpPr>
            <p:cNvPr id="57" name="Straight Connector 56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6" name="Straight Connector 65"/>
          <p:cNvCxnSpPr/>
          <p:nvPr/>
        </p:nvCxnSpPr>
        <p:spPr>
          <a:xfrm>
            <a:off x="508000" y="5603222"/>
            <a:ext cx="8166100" cy="91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3124200" y="5186326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2628900" y="5129484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2990850" y="4760655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486150" y="4920242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2133600" y="5193932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2495550" y="4775448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1441190" y="5963166"/>
            <a:ext cx="2813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Reactants = 7  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6330950" y="5930900"/>
            <a:ext cx="2813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Products = 3 </a:t>
            </a:r>
            <a:endParaRPr lang="en-US" dirty="0"/>
          </a:p>
        </p:txBody>
      </p:sp>
      <p:grpSp>
        <p:nvGrpSpPr>
          <p:cNvPr id="24" name="Group 83"/>
          <p:cNvGrpSpPr/>
          <p:nvPr/>
        </p:nvGrpSpPr>
        <p:grpSpPr>
          <a:xfrm>
            <a:off x="570994" y="2094269"/>
            <a:ext cx="1080928" cy="3508953"/>
            <a:chOff x="88927" y="1040270"/>
            <a:chExt cx="1881292" cy="5133796"/>
          </a:xfrm>
        </p:grpSpPr>
        <p:sp>
          <p:nvSpPr>
            <p:cNvPr id="85" name="Oval 84"/>
            <p:cNvSpPr/>
            <p:nvPr/>
          </p:nvSpPr>
          <p:spPr>
            <a:xfrm>
              <a:off x="416381" y="1040270"/>
              <a:ext cx="999861" cy="104026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6" name="Straight Connector 85"/>
            <p:cNvCxnSpPr>
              <a:stCxn id="85" idx="4"/>
            </p:cNvCxnSpPr>
            <p:nvPr/>
          </p:nvCxnSpPr>
          <p:spPr>
            <a:xfrm rot="5400000">
              <a:off x="-1143959" y="4113789"/>
              <a:ext cx="4093522" cy="270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V="1">
              <a:off x="916313" y="2903381"/>
              <a:ext cx="1053906" cy="58220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-214678" y="5070097"/>
              <a:ext cx="1407574" cy="8003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Freeform 88"/>
            <p:cNvSpPr/>
            <p:nvPr/>
          </p:nvSpPr>
          <p:spPr>
            <a:xfrm>
              <a:off x="1107954" y="1675237"/>
              <a:ext cx="283745" cy="162119"/>
            </a:xfrm>
            <a:custGeom>
              <a:avLst/>
              <a:gdLst>
                <a:gd name="connsiteX0" fmla="*/ 0 w 283745"/>
                <a:gd name="connsiteY0" fmla="*/ 81059 h 162119"/>
                <a:gd name="connsiteX1" fmla="*/ 189163 w 283745"/>
                <a:gd name="connsiteY1" fmla="*/ 148609 h 162119"/>
                <a:gd name="connsiteX2" fmla="*/ 283745 w 283745"/>
                <a:gd name="connsiteY2" fmla="*/ 0 h 162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3745" h="162119">
                  <a:moveTo>
                    <a:pt x="0" y="81059"/>
                  </a:moveTo>
                  <a:cubicBezTo>
                    <a:pt x="70936" y="121589"/>
                    <a:pt x="141872" y="162119"/>
                    <a:pt x="189163" y="148609"/>
                  </a:cubicBezTo>
                  <a:cubicBezTo>
                    <a:pt x="236454" y="135099"/>
                    <a:pt x="283745" y="0"/>
                    <a:pt x="283745" y="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Oval 89"/>
            <p:cNvSpPr/>
            <p:nvPr/>
          </p:nvSpPr>
          <p:spPr>
            <a:xfrm>
              <a:off x="916313" y="1337487"/>
              <a:ext cx="170481" cy="14861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" name="Group 90"/>
          <p:cNvGrpSpPr/>
          <p:nvPr/>
        </p:nvGrpSpPr>
        <p:grpSpPr>
          <a:xfrm>
            <a:off x="7126662" y="2761273"/>
            <a:ext cx="1266075" cy="2851143"/>
            <a:chOff x="6958494" y="1040267"/>
            <a:chExt cx="2067281" cy="5133793"/>
          </a:xfrm>
        </p:grpSpPr>
        <p:sp>
          <p:nvSpPr>
            <p:cNvPr id="92" name="Oval 91"/>
            <p:cNvSpPr/>
            <p:nvPr/>
          </p:nvSpPr>
          <p:spPr>
            <a:xfrm>
              <a:off x="8025914" y="1040267"/>
              <a:ext cx="999861" cy="104026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3" name="Straight Connector 92"/>
            <p:cNvCxnSpPr>
              <a:stCxn id="92" idx="4"/>
            </p:cNvCxnSpPr>
            <p:nvPr/>
          </p:nvCxnSpPr>
          <p:spPr>
            <a:xfrm rot="5400000">
              <a:off x="6465573" y="4113785"/>
              <a:ext cx="4093522" cy="270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10800000">
              <a:off x="6958494" y="2770594"/>
              <a:ext cx="1567352" cy="7149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5400000">
              <a:off x="7214036" y="4889273"/>
              <a:ext cx="1407572" cy="11620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TextBox 95"/>
          <p:cNvSpPr txBox="1"/>
          <p:nvPr/>
        </p:nvSpPr>
        <p:spPr>
          <a:xfrm>
            <a:off x="355600" y="279400"/>
            <a:ext cx="2768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Time  = 8.00</a:t>
            </a:r>
            <a:endParaRPr lang="en-US" sz="3000" dirty="0"/>
          </a:p>
        </p:txBody>
      </p:sp>
      <p:pic>
        <p:nvPicPr>
          <p:cNvPr id="97" name="Picture 96"/>
          <p:cNvPicPr>
            <a:picLocks noChangeAspect="1"/>
          </p:cNvPicPr>
          <p:nvPr/>
        </p:nvPicPr>
        <p:blipFill>
          <a:blip r:embed="rId2"/>
          <a:srcRect b="13233"/>
          <a:stretch>
            <a:fillRect/>
          </a:stretch>
        </p:blipFill>
        <p:spPr>
          <a:xfrm rot="703042">
            <a:off x="7729449" y="2258797"/>
            <a:ext cx="876554" cy="760561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3"/>
          <a:srcRect b="18651"/>
          <a:stretch>
            <a:fillRect/>
          </a:stretch>
        </p:blipFill>
        <p:spPr>
          <a:xfrm rot="19614386">
            <a:off x="291023" y="1639408"/>
            <a:ext cx="901422" cy="733296"/>
          </a:xfrm>
          <a:prstGeom prst="rect">
            <a:avLst/>
          </a:prstGeom>
        </p:spPr>
      </p:pic>
      <p:sp>
        <p:nvSpPr>
          <p:cNvPr id="99" name="Oval 98"/>
          <p:cNvSpPr/>
          <p:nvPr/>
        </p:nvSpPr>
        <p:spPr>
          <a:xfrm>
            <a:off x="7858125" y="2983105"/>
            <a:ext cx="97953" cy="1015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1" name="Straight Connector 100"/>
          <p:cNvCxnSpPr>
            <a:stCxn id="92" idx="3"/>
          </p:cNvCxnSpPr>
          <p:nvPr/>
        </p:nvCxnSpPr>
        <p:spPr>
          <a:xfrm rot="5400000" flipH="1" flipV="1">
            <a:off x="7891918" y="3190237"/>
            <a:ext cx="42305" cy="860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Oval 104"/>
          <p:cNvSpPr/>
          <p:nvPr/>
        </p:nvSpPr>
        <p:spPr>
          <a:xfrm>
            <a:off x="5835650" y="5179139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4808279" y="279400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3124200" y="4356964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523875" y="1083461"/>
            <a:ext cx="1476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Alfie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7858125" y="1063895"/>
            <a:ext cx="1476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Otis</a:t>
            </a:r>
            <a:endParaRPr lang="en-US" dirty="0"/>
          </a:p>
        </p:txBody>
      </p:sp>
      <p:sp>
        <p:nvSpPr>
          <p:cNvPr id="100" name="Oval 99"/>
          <p:cNvSpPr/>
          <p:nvPr/>
        </p:nvSpPr>
        <p:spPr>
          <a:xfrm>
            <a:off x="6330950" y="5129484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31532" y="1026197"/>
            <a:ext cx="880936" cy="458621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4130737" y="1019393"/>
            <a:ext cx="881731" cy="647613"/>
            <a:chOff x="4130737" y="1019393"/>
            <a:chExt cx="881731" cy="647613"/>
          </a:xfrm>
        </p:grpSpPr>
        <p:cxnSp>
          <p:nvCxnSpPr>
            <p:cNvPr id="6" name="Straight Connector 5"/>
            <p:cNvCxnSpPr>
              <a:stCxn id="4" idx="0"/>
            </p:cNvCxnSpPr>
            <p:nvPr/>
          </p:nvCxnSpPr>
          <p:spPr>
            <a:xfrm rot="16200000" flipH="1">
              <a:off x="4411999" y="1186198"/>
              <a:ext cx="320796" cy="79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5"/>
          <p:cNvGrpSpPr/>
          <p:nvPr/>
        </p:nvGrpSpPr>
        <p:grpSpPr>
          <a:xfrm>
            <a:off x="4129216" y="1678450"/>
            <a:ext cx="881731" cy="647613"/>
            <a:chOff x="4130737" y="1019393"/>
            <a:chExt cx="881731" cy="647613"/>
          </a:xfrm>
        </p:grpSpPr>
        <p:cxnSp>
          <p:nvCxnSpPr>
            <p:cNvPr id="17" name="Straight Connector 16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23"/>
          <p:cNvGrpSpPr/>
          <p:nvPr/>
        </p:nvGrpSpPr>
        <p:grpSpPr>
          <a:xfrm>
            <a:off x="4131928" y="2337507"/>
            <a:ext cx="881731" cy="647613"/>
            <a:chOff x="4130737" y="1019393"/>
            <a:chExt cx="881731" cy="647613"/>
          </a:xfrm>
        </p:grpSpPr>
        <p:cxnSp>
          <p:nvCxnSpPr>
            <p:cNvPr id="25" name="Straight Connector 24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31"/>
          <p:cNvGrpSpPr/>
          <p:nvPr/>
        </p:nvGrpSpPr>
        <p:grpSpPr>
          <a:xfrm>
            <a:off x="4138346" y="3002914"/>
            <a:ext cx="881731" cy="647613"/>
            <a:chOff x="4130737" y="1019393"/>
            <a:chExt cx="881731" cy="647613"/>
          </a:xfrm>
        </p:grpSpPr>
        <p:cxnSp>
          <p:nvCxnSpPr>
            <p:cNvPr id="33" name="Straight Connector 32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39"/>
          <p:cNvGrpSpPr/>
          <p:nvPr/>
        </p:nvGrpSpPr>
        <p:grpSpPr>
          <a:xfrm>
            <a:off x="4136825" y="3669577"/>
            <a:ext cx="881731" cy="647613"/>
            <a:chOff x="4130737" y="1019393"/>
            <a:chExt cx="881731" cy="647613"/>
          </a:xfrm>
        </p:grpSpPr>
        <p:cxnSp>
          <p:nvCxnSpPr>
            <p:cNvPr id="41" name="Straight Connector 40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47"/>
          <p:cNvGrpSpPr/>
          <p:nvPr/>
        </p:nvGrpSpPr>
        <p:grpSpPr>
          <a:xfrm>
            <a:off x="4125714" y="4317190"/>
            <a:ext cx="881731" cy="647613"/>
            <a:chOff x="4130737" y="1019393"/>
            <a:chExt cx="881731" cy="647613"/>
          </a:xfrm>
        </p:grpSpPr>
        <p:cxnSp>
          <p:nvCxnSpPr>
            <p:cNvPr id="49" name="Straight Connector 48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55"/>
          <p:cNvGrpSpPr/>
          <p:nvPr/>
        </p:nvGrpSpPr>
        <p:grpSpPr>
          <a:xfrm>
            <a:off x="4124919" y="4964803"/>
            <a:ext cx="881731" cy="647613"/>
            <a:chOff x="4130737" y="1019393"/>
            <a:chExt cx="881731" cy="647613"/>
          </a:xfrm>
        </p:grpSpPr>
        <p:cxnSp>
          <p:nvCxnSpPr>
            <p:cNvPr id="57" name="Straight Connector 56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6" name="Straight Connector 65"/>
          <p:cNvCxnSpPr/>
          <p:nvPr/>
        </p:nvCxnSpPr>
        <p:spPr>
          <a:xfrm>
            <a:off x="508000" y="5603222"/>
            <a:ext cx="8166100" cy="91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3124200" y="5186326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2628900" y="5129484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2990850" y="4760655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486150" y="4920242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2133600" y="5193932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2495550" y="4775448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83"/>
          <p:cNvGrpSpPr/>
          <p:nvPr/>
        </p:nvGrpSpPr>
        <p:grpSpPr>
          <a:xfrm>
            <a:off x="570994" y="2094269"/>
            <a:ext cx="1080928" cy="3508953"/>
            <a:chOff x="88927" y="1040270"/>
            <a:chExt cx="1881292" cy="5133796"/>
          </a:xfrm>
        </p:grpSpPr>
        <p:sp>
          <p:nvSpPr>
            <p:cNvPr id="85" name="Oval 84"/>
            <p:cNvSpPr/>
            <p:nvPr/>
          </p:nvSpPr>
          <p:spPr>
            <a:xfrm>
              <a:off x="416381" y="1040270"/>
              <a:ext cx="999861" cy="104026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6" name="Straight Connector 85"/>
            <p:cNvCxnSpPr>
              <a:stCxn id="85" idx="4"/>
            </p:cNvCxnSpPr>
            <p:nvPr/>
          </p:nvCxnSpPr>
          <p:spPr>
            <a:xfrm rot="5400000">
              <a:off x="-1143959" y="4113789"/>
              <a:ext cx="4093522" cy="270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V="1">
              <a:off x="916313" y="2903381"/>
              <a:ext cx="1053906" cy="58220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-214678" y="5070097"/>
              <a:ext cx="1407574" cy="8003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Freeform 88"/>
            <p:cNvSpPr/>
            <p:nvPr/>
          </p:nvSpPr>
          <p:spPr>
            <a:xfrm>
              <a:off x="1107954" y="1675237"/>
              <a:ext cx="283745" cy="162119"/>
            </a:xfrm>
            <a:custGeom>
              <a:avLst/>
              <a:gdLst>
                <a:gd name="connsiteX0" fmla="*/ 0 w 283745"/>
                <a:gd name="connsiteY0" fmla="*/ 81059 h 162119"/>
                <a:gd name="connsiteX1" fmla="*/ 189163 w 283745"/>
                <a:gd name="connsiteY1" fmla="*/ 148609 h 162119"/>
                <a:gd name="connsiteX2" fmla="*/ 283745 w 283745"/>
                <a:gd name="connsiteY2" fmla="*/ 0 h 162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3745" h="162119">
                  <a:moveTo>
                    <a:pt x="0" y="81059"/>
                  </a:moveTo>
                  <a:cubicBezTo>
                    <a:pt x="70936" y="121589"/>
                    <a:pt x="141872" y="162119"/>
                    <a:pt x="189163" y="148609"/>
                  </a:cubicBezTo>
                  <a:cubicBezTo>
                    <a:pt x="236454" y="135099"/>
                    <a:pt x="283745" y="0"/>
                    <a:pt x="283745" y="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Oval 89"/>
            <p:cNvSpPr/>
            <p:nvPr/>
          </p:nvSpPr>
          <p:spPr>
            <a:xfrm>
              <a:off x="916313" y="1337487"/>
              <a:ext cx="170481" cy="14861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" name="Group 90"/>
          <p:cNvGrpSpPr/>
          <p:nvPr/>
        </p:nvGrpSpPr>
        <p:grpSpPr>
          <a:xfrm>
            <a:off x="7126662" y="2761273"/>
            <a:ext cx="1266075" cy="2851143"/>
            <a:chOff x="6958494" y="1040267"/>
            <a:chExt cx="2067281" cy="5133793"/>
          </a:xfrm>
        </p:grpSpPr>
        <p:sp>
          <p:nvSpPr>
            <p:cNvPr id="92" name="Oval 91"/>
            <p:cNvSpPr/>
            <p:nvPr/>
          </p:nvSpPr>
          <p:spPr>
            <a:xfrm>
              <a:off x="8025914" y="1040267"/>
              <a:ext cx="999861" cy="104026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3" name="Straight Connector 92"/>
            <p:cNvCxnSpPr>
              <a:stCxn id="92" idx="4"/>
            </p:cNvCxnSpPr>
            <p:nvPr/>
          </p:nvCxnSpPr>
          <p:spPr>
            <a:xfrm rot="5400000">
              <a:off x="6465573" y="4113785"/>
              <a:ext cx="4093522" cy="270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10800000">
              <a:off x="6958494" y="2770594"/>
              <a:ext cx="1567352" cy="7149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5400000">
              <a:off x="7214036" y="4889273"/>
              <a:ext cx="1407572" cy="11620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TextBox 95"/>
          <p:cNvSpPr txBox="1"/>
          <p:nvPr/>
        </p:nvSpPr>
        <p:spPr>
          <a:xfrm>
            <a:off x="355600" y="279400"/>
            <a:ext cx="2768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Time  = 9.00</a:t>
            </a:r>
            <a:endParaRPr lang="en-US" sz="3000" dirty="0"/>
          </a:p>
        </p:txBody>
      </p:sp>
      <p:pic>
        <p:nvPicPr>
          <p:cNvPr id="97" name="Picture 96"/>
          <p:cNvPicPr>
            <a:picLocks noChangeAspect="1"/>
          </p:cNvPicPr>
          <p:nvPr/>
        </p:nvPicPr>
        <p:blipFill>
          <a:blip r:embed="rId2"/>
          <a:srcRect b="13233"/>
          <a:stretch>
            <a:fillRect/>
          </a:stretch>
        </p:blipFill>
        <p:spPr>
          <a:xfrm rot="703042">
            <a:off x="7729449" y="2258797"/>
            <a:ext cx="876554" cy="760561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3"/>
          <a:srcRect b="18651"/>
          <a:stretch>
            <a:fillRect/>
          </a:stretch>
        </p:blipFill>
        <p:spPr>
          <a:xfrm rot="19614386">
            <a:off x="291023" y="1639408"/>
            <a:ext cx="901422" cy="733296"/>
          </a:xfrm>
          <a:prstGeom prst="rect">
            <a:avLst/>
          </a:prstGeom>
        </p:spPr>
      </p:pic>
      <p:sp>
        <p:nvSpPr>
          <p:cNvPr id="99" name="Oval 98"/>
          <p:cNvSpPr/>
          <p:nvPr/>
        </p:nvSpPr>
        <p:spPr>
          <a:xfrm>
            <a:off x="7858125" y="2983105"/>
            <a:ext cx="97953" cy="1015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1" name="Straight Connector 100"/>
          <p:cNvCxnSpPr>
            <a:stCxn id="92" idx="3"/>
          </p:cNvCxnSpPr>
          <p:nvPr/>
        </p:nvCxnSpPr>
        <p:spPr>
          <a:xfrm rot="5400000" flipH="1" flipV="1">
            <a:off x="7891918" y="3190237"/>
            <a:ext cx="42305" cy="860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Oval 104"/>
          <p:cNvSpPr/>
          <p:nvPr/>
        </p:nvSpPr>
        <p:spPr>
          <a:xfrm>
            <a:off x="5835650" y="5179139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5835650" y="1998453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3124200" y="4356964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523875" y="1083461"/>
            <a:ext cx="1476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Alfie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7858125" y="1063895"/>
            <a:ext cx="1476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Otis</a:t>
            </a:r>
            <a:endParaRPr lang="en-US" dirty="0"/>
          </a:p>
        </p:txBody>
      </p:sp>
      <p:sp>
        <p:nvSpPr>
          <p:cNvPr id="100" name="Oval 99"/>
          <p:cNvSpPr/>
          <p:nvPr/>
        </p:nvSpPr>
        <p:spPr>
          <a:xfrm>
            <a:off x="6330950" y="5129484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1441190" y="5963166"/>
            <a:ext cx="2813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Reactants = 7  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6330950" y="5930900"/>
            <a:ext cx="2813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Products = 3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31532" y="1026197"/>
            <a:ext cx="880936" cy="458621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4130737" y="1019393"/>
            <a:ext cx="881731" cy="647613"/>
            <a:chOff x="4130737" y="1019393"/>
            <a:chExt cx="881731" cy="647613"/>
          </a:xfrm>
        </p:grpSpPr>
        <p:cxnSp>
          <p:nvCxnSpPr>
            <p:cNvPr id="6" name="Straight Connector 5"/>
            <p:cNvCxnSpPr>
              <a:stCxn id="4" idx="0"/>
            </p:cNvCxnSpPr>
            <p:nvPr/>
          </p:nvCxnSpPr>
          <p:spPr>
            <a:xfrm rot="16200000" flipH="1">
              <a:off x="4411999" y="1186198"/>
              <a:ext cx="320796" cy="79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5"/>
          <p:cNvGrpSpPr/>
          <p:nvPr/>
        </p:nvGrpSpPr>
        <p:grpSpPr>
          <a:xfrm>
            <a:off x="4129216" y="1678450"/>
            <a:ext cx="881731" cy="647613"/>
            <a:chOff x="4130737" y="1019393"/>
            <a:chExt cx="881731" cy="647613"/>
          </a:xfrm>
        </p:grpSpPr>
        <p:cxnSp>
          <p:nvCxnSpPr>
            <p:cNvPr id="17" name="Straight Connector 16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23"/>
          <p:cNvGrpSpPr/>
          <p:nvPr/>
        </p:nvGrpSpPr>
        <p:grpSpPr>
          <a:xfrm>
            <a:off x="4131928" y="2337507"/>
            <a:ext cx="881731" cy="647613"/>
            <a:chOff x="4130737" y="1019393"/>
            <a:chExt cx="881731" cy="647613"/>
          </a:xfrm>
        </p:grpSpPr>
        <p:cxnSp>
          <p:nvCxnSpPr>
            <p:cNvPr id="25" name="Straight Connector 24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31"/>
          <p:cNvGrpSpPr/>
          <p:nvPr/>
        </p:nvGrpSpPr>
        <p:grpSpPr>
          <a:xfrm>
            <a:off x="4138346" y="3002914"/>
            <a:ext cx="881731" cy="647613"/>
            <a:chOff x="4130737" y="1019393"/>
            <a:chExt cx="881731" cy="647613"/>
          </a:xfrm>
        </p:grpSpPr>
        <p:cxnSp>
          <p:nvCxnSpPr>
            <p:cNvPr id="33" name="Straight Connector 32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39"/>
          <p:cNvGrpSpPr/>
          <p:nvPr/>
        </p:nvGrpSpPr>
        <p:grpSpPr>
          <a:xfrm>
            <a:off x="4136825" y="3669577"/>
            <a:ext cx="881731" cy="647613"/>
            <a:chOff x="4130737" y="1019393"/>
            <a:chExt cx="881731" cy="647613"/>
          </a:xfrm>
        </p:grpSpPr>
        <p:cxnSp>
          <p:nvCxnSpPr>
            <p:cNvPr id="41" name="Straight Connector 40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47"/>
          <p:cNvGrpSpPr/>
          <p:nvPr/>
        </p:nvGrpSpPr>
        <p:grpSpPr>
          <a:xfrm>
            <a:off x="4125714" y="4317190"/>
            <a:ext cx="881731" cy="647613"/>
            <a:chOff x="4130737" y="1019393"/>
            <a:chExt cx="881731" cy="647613"/>
          </a:xfrm>
        </p:grpSpPr>
        <p:cxnSp>
          <p:nvCxnSpPr>
            <p:cNvPr id="49" name="Straight Connector 48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55"/>
          <p:cNvGrpSpPr/>
          <p:nvPr/>
        </p:nvGrpSpPr>
        <p:grpSpPr>
          <a:xfrm>
            <a:off x="4124919" y="4964803"/>
            <a:ext cx="881731" cy="647613"/>
            <a:chOff x="4130737" y="1019393"/>
            <a:chExt cx="881731" cy="647613"/>
          </a:xfrm>
        </p:grpSpPr>
        <p:cxnSp>
          <p:nvCxnSpPr>
            <p:cNvPr id="57" name="Straight Connector 56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6" name="Straight Connector 65"/>
          <p:cNvCxnSpPr/>
          <p:nvPr/>
        </p:nvCxnSpPr>
        <p:spPr>
          <a:xfrm>
            <a:off x="508000" y="5603222"/>
            <a:ext cx="8166100" cy="91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3124200" y="5186326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2628900" y="5129484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2990850" y="4760655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486150" y="4920242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2133600" y="5193932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2495550" y="4775448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83"/>
          <p:cNvGrpSpPr/>
          <p:nvPr/>
        </p:nvGrpSpPr>
        <p:grpSpPr>
          <a:xfrm>
            <a:off x="570994" y="2094269"/>
            <a:ext cx="1080928" cy="3508953"/>
            <a:chOff x="88927" y="1040270"/>
            <a:chExt cx="1881292" cy="5133796"/>
          </a:xfrm>
        </p:grpSpPr>
        <p:sp>
          <p:nvSpPr>
            <p:cNvPr id="85" name="Oval 84"/>
            <p:cNvSpPr/>
            <p:nvPr/>
          </p:nvSpPr>
          <p:spPr>
            <a:xfrm>
              <a:off x="416381" y="1040270"/>
              <a:ext cx="999861" cy="104026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6" name="Straight Connector 85"/>
            <p:cNvCxnSpPr>
              <a:stCxn id="85" idx="4"/>
            </p:cNvCxnSpPr>
            <p:nvPr/>
          </p:nvCxnSpPr>
          <p:spPr>
            <a:xfrm rot="5400000">
              <a:off x="-1143959" y="4113789"/>
              <a:ext cx="4093522" cy="270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V="1">
              <a:off x="916313" y="2903381"/>
              <a:ext cx="1053906" cy="58220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-214678" y="5070097"/>
              <a:ext cx="1407574" cy="8003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Freeform 88"/>
            <p:cNvSpPr/>
            <p:nvPr/>
          </p:nvSpPr>
          <p:spPr>
            <a:xfrm>
              <a:off x="1107954" y="1675237"/>
              <a:ext cx="283745" cy="162119"/>
            </a:xfrm>
            <a:custGeom>
              <a:avLst/>
              <a:gdLst>
                <a:gd name="connsiteX0" fmla="*/ 0 w 283745"/>
                <a:gd name="connsiteY0" fmla="*/ 81059 h 162119"/>
                <a:gd name="connsiteX1" fmla="*/ 189163 w 283745"/>
                <a:gd name="connsiteY1" fmla="*/ 148609 h 162119"/>
                <a:gd name="connsiteX2" fmla="*/ 283745 w 283745"/>
                <a:gd name="connsiteY2" fmla="*/ 0 h 162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3745" h="162119">
                  <a:moveTo>
                    <a:pt x="0" y="81059"/>
                  </a:moveTo>
                  <a:cubicBezTo>
                    <a:pt x="70936" y="121589"/>
                    <a:pt x="141872" y="162119"/>
                    <a:pt x="189163" y="148609"/>
                  </a:cubicBezTo>
                  <a:cubicBezTo>
                    <a:pt x="236454" y="135099"/>
                    <a:pt x="283745" y="0"/>
                    <a:pt x="283745" y="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Oval 89"/>
            <p:cNvSpPr/>
            <p:nvPr/>
          </p:nvSpPr>
          <p:spPr>
            <a:xfrm>
              <a:off x="916313" y="1337487"/>
              <a:ext cx="170481" cy="14861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" name="Group 90"/>
          <p:cNvGrpSpPr/>
          <p:nvPr/>
        </p:nvGrpSpPr>
        <p:grpSpPr>
          <a:xfrm>
            <a:off x="7126662" y="2761273"/>
            <a:ext cx="1266075" cy="2851143"/>
            <a:chOff x="6958494" y="1040267"/>
            <a:chExt cx="2067281" cy="5133793"/>
          </a:xfrm>
        </p:grpSpPr>
        <p:sp>
          <p:nvSpPr>
            <p:cNvPr id="92" name="Oval 91"/>
            <p:cNvSpPr/>
            <p:nvPr/>
          </p:nvSpPr>
          <p:spPr>
            <a:xfrm>
              <a:off x="8025914" y="1040267"/>
              <a:ext cx="999861" cy="104026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3" name="Straight Connector 92"/>
            <p:cNvCxnSpPr>
              <a:stCxn id="92" idx="4"/>
            </p:cNvCxnSpPr>
            <p:nvPr/>
          </p:nvCxnSpPr>
          <p:spPr>
            <a:xfrm rot="5400000">
              <a:off x="6465573" y="4113785"/>
              <a:ext cx="4093522" cy="270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10800000">
              <a:off x="6958494" y="2770594"/>
              <a:ext cx="1567352" cy="7149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5400000">
              <a:off x="7214036" y="4889273"/>
              <a:ext cx="1407572" cy="11620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TextBox 95"/>
          <p:cNvSpPr txBox="1"/>
          <p:nvPr/>
        </p:nvSpPr>
        <p:spPr>
          <a:xfrm>
            <a:off x="355600" y="279400"/>
            <a:ext cx="2768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Time  = 10.00</a:t>
            </a:r>
            <a:endParaRPr lang="en-US" sz="3000" dirty="0"/>
          </a:p>
        </p:txBody>
      </p:sp>
      <p:pic>
        <p:nvPicPr>
          <p:cNvPr id="97" name="Picture 96"/>
          <p:cNvPicPr>
            <a:picLocks noChangeAspect="1"/>
          </p:cNvPicPr>
          <p:nvPr/>
        </p:nvPicPr>
        <p:blipFill>
          <a:blip r:embed="rId2"/>
          <a:srcRect b="13233"/>
          <a:stretch>
            <a:fillRect/>
          </a:stretch>
        </p:blipFill>
        <p:spPr>
          <a:xfrm rot="703042">
            <a:off x="7729449" y="2258797"/>
            <a:ext cx="876554" cy="760561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3"/>
          <a:srcRect b="18651"/>
          <a:stretch>
            <a:fillRect/>
          </a:stretch>
        </p:blipFill>
        <p:spPr>
          <a:xfrm rot="19614386">
            <a:off x="291023" y="1639408"/>
            <a:ext cx="901422" cy="733296"/>
          </a:xfrm>
          <a:prstGeom prst="rect">
            <a:avLst/>
          </a:prstGeom>
        </p:spPr>
      </p:pic>
      <p:sp>
        <p:nvSpPr>
          <p:cNvPr id="99" name="Oval 98"/>
          <p:cNvSpPr/>
          <p:nvPr/>
        </p:nvSpPr>
        <p:spPr>
          <a:xfrm>
            <a:off x="7858125" y="2983105"/>
            <a:ext cx="97953" cy="1015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1" name="Straight Connector 100"/>
          <p:cNvCxnSpPr>
            <a:stCxn id="92" idx="3"/>
          </p:cNvCxnSpPr>
          <p:nvPr/>
        </p:nvCxnSpPr>
        <p:spPr>
          <a:xfrm rot="5400000" flipH="1" flipV="1">
            <a:off x="7891918" y="3190237"/>
            <a:ext cx="42305" cy="860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Oval 104"/>
          <p:cNvSpPr/>
          <p:nvPr/>
        </p:nvSpPr>
        <p:spPr>
          <a:xfrm>
            <a:off x="5835650" y="5179139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6083300" y="4767842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3124200" y="4356964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523875" y="1083461"/>
            <a:ext cx="1476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Alfie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7858125" y="1063895"/>
            <a:ext cx="1476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Otis</a:t>
            </a:r>
            <a:endParaRPr lang="en-US" dirty="0"/>
          </a:p>
        </p:txBody>
      </p:sp>
      <p:sp>
        <p:nvSpPr>
          <p:cNvPr id="100" name="Oval 99"/>
          <p:cNvSpPr/>
          <p:nvPr/>
        </p:nvSpPr>
        <p:spPr>
          <a:xfrm>
            <a:off x="6330950" y="5129484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1441190" y="5963166"/>
            <a:ext cx="2813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Reactants = 7  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6330950" y="5930900"/>
            <a:ext cx="2813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Products = 3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31532" y="1026197"/>
            <a:ext cx="880936" cy="458621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4130737" y="1019393"/>
            <a:ext cx="881731" cy="647613"/>
            <a:chOff x="4130737" y="1019393"/>
            <a:chExt cx="881731" cy="647613"/>
          </a:xfrm>
        </p:grpSpPr>
        <p:cxnSp>
          <p:nvCxnSpPr>
            <p:cNvPr id="6" name="Straight Connector 5"/>
            <p:cNvCxnSpPr>
              <a:stCxn id="4" idx="0"/>
            </p:cNvCxnSpPr>
            <p:nvPr/>
          </p:nvCxnSpPr>
          <p:spPr>
            <a:xfrm rot="16200000" flipH="1">
              <a:off x="4411999" y="1186198"/>
              <a:ext cx="320796" cy="79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5"/>
          <p:cNvGrpSpPr/>
          <p:nvPr/>
        </p:nvGrpSpPr>
        <p:grpSpPr>
          <a:xfrm>
            <a:off x="4129216" y="1678450"/>
            <a:ext cx="881731" cy="647613"/>
            <a:chOff x="4130737" y="1019393"/>
            <a:chExt cx="881731" cy="647613"/>
          </a:xfrm>
        </p:grpSpPr>
        <p:cxnSp>
          <p:nvCxnSpPr>
            <p:cNvPr id="17" name="Straight Connector 16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23"/>
          <p:cNvGrpSpPr/>
          <p:nvPr/>
        </p:nvGrpSpPr>
        <p:grpSpPr>
          <a:xfrm>
            <a:off x="4131928" y="2337507"/>
            <a:ext cx="881731" cy="647613"/>
            <a:chOff x="4130737" y="1019393"/>
            <a:chExt cx="881731" cy="647613"/>
          </a:xfrm>
        </p:grpSpPr>
        <p:cxnSp>
          <p:nvCxnSpPr>
            <p:cNvPr id="25" name="Straight Connector 24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31"/>
          <p:cNvGrpSpPr/>
          <p:nvPr/>
        </p:nvGrpSpPr>
        <p:grpSpPr>
          <a:xfrm>
            <a:off x="4138346" y="3002914"/>
            <a:ext cx="881731" cy="647613"/>
            <a:chOff x="4130737" y="1019393"/>
            <a:chExt cx="881731" cy="647613"/>
          </a:xfrm>
        </p:grpSpPr>
        <p:cxnSp>
          <p:nvCxnSpPr>
            <p:cNvPr id="33" name="Straight Connector 32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39"/>
          <p:cNvGrpSpPr/>
          <p:nvPr/>
        </p:nvGrpSpPr>
        <p:grpSpPr>
          <a:xfrm>
            <a:off x="4136825" y="3669577"/>
            <a:ext cx="881731" cy="647613"/>
            <a:chOff x="4130737" y="1019393"/>
            <a:chExt cx="881731" cy="647613"/>
          </a:xfrm>
        </p:grpSpPr>
        <p:cxnSp>
          <p:nvCxnSpPr>
            <p:cNvPr id="41" name="Straight Connector 40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47"/>
          <p:cNvGrpSpPr/>
          <p:nvPr/>
        </p:nvGrpSpPr>
        <p:grpSpPr>
          <a:xfrm>
            <a:off x="4125714" y="4317190"/>
            <a:ext cx="881731" cy="647613"/>
            <a:chOff x="4130737" y="1019393"/>
            <a:chExt cx="881731" cy="647613"/>
          </a:xfrm>
        </p:grpSpPr>
        <p:cxnSp>
          <p:nvCxnSpPr>
            <p:cNvPr id="49" name="Straight Connector 48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55"/>
          <p:cNvGrpSpPr/>
          <p:nvPr/>
        </p:nvGrpSpPr>
        <p:grpSpPr>
          <a:xfrm>
            <a:off x="4124919" y="4964803"/>
            <a:ext cx="881731" cy="647613"/>
            <a:chOff x="4130737" y="1019393"/>
            <a:chExt cx="881731" cy="647613"/>
          </a:xfrm>
        </p:grpSpPr>
        <p:cxnSp>
          <p:nvCxnSpPr>
            <p:cNvPr id="57" name="Straight Connector 56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6" name="Straight Connector 65"/>
          <p:cNvCxnSpPr/>
          <p:nvPr/>
        </p:nvCxnSpPr>
        <p:spPr>
          <a:xfrm>
            <a:off x="508000" y="5603222"/>
            <a:ext cx="8166100" cy="91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3124200" y="5186326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2628900" y="5129484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2990850" y="4760655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486150" y="4920242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2133600" y="5193932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2495550" y="4775448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83"/>
          <p:cNvGrpSpPr/>
          <p:nvPr/>
        </p:nvGrpSpPr>
        <p:grpSpPr>
          <a:xfrm>
            <a:off x="570994" y="2094269"/>
            <a:ext cx="1080928" cy="3508953"/>
            <a:chOff x="88927" y="1040270"/>
            <a:chExt cx="1881292" cy="5133796"/>
          </a:xfrm>
        </p:grpSpPr>
        <p:sp>
          <p:nvSpPr>
            <p:cNvPr id="85" name="Oval 84"/>
            <p:cNvSpPr/>
            <p:nvPr/>
          </p:nvSpPr>
          <p:spPr>
            <a:xfrm>
              <a:off x="416381" y="1040270"/>
              <a:ext cx="999861" cy="104026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6" name="Straight Connector 85"/>
            <p:cNvCxnSpPr>
              <a:stCxn id="85" idx="4"/>
            </p:cNvCxnSpPr>
            <p:nvPr/>
          </p:nvCxnSpPr>
          <p:spPr>
            <a:xfrm rot="5400000">
              <a:off x="-1143959" y="4113789"/>
              <a:ext cx="4093522" cy="270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V="1">
              <a:off x="916313" y="2903381"/>
              <a:ext cx="1053906" cy="58220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-214678" y="5070097"/>
              <a:ext cx="1407574" cy="8003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Freeform 88"/>
            <p:cNvSpPr/>
            <p:nvPr/>
          </p:nvSpPr>
          <p:spPr>
            <a:xfrm>
              <a:off x="1107954" y="1675237"/>
              <a:ext cx="283745" cy="162119"/>
            </a:xfrm>
            <a:custGeom>
              <a:avLst/>
              <a:gdLst>
                <a:gd name="connsiteX0" fmla="*/ 0 w 283745"/>
                <a:gd name="connsiteY0" fmla="*/ 81059 h 162119"/>
                <a:gd name="connsiteX1" fmla="*/ 189163 w 283745"/>
                <a:gd name="connsiteY1" fmla="*/ 148609 h 162119"/>
                <a:gd name="connsiteX2" fmla="*/ 283745 w 283745"/>
                <a:gd name="connsiteY2" fmla="*/ 0 h 162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3745" h="162119">
                  <a:moveTo>
                    <a:pt x="0" y="81059"/>
                  </a:moveTo>
                  <a:cubicBezTo>
                    <a:pt x="70936" y="121589"/>
                    <a:pt x="141872" y="162119"/>
                    <a:pt x="189163" y="148609"/>
                  </a:cubicBezTo>
                  <a:cubicBezTo>
                    <a:pt x="236454" y="135099"/>
                    <a:pt x="283745" y="0"/>
                    <a:pt x="283745" y="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Oval 89"/>
            <p:cNvSpPr/>
            <p:nvPr/>
          </p:nvSpPr>
          <p:spPr>
            <a:xfrm>
              <a:off x="916313" y="1337487"/>
              <a:ext cx="170481" cy="14861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" name="Group 90"/>
          <p:cNvGrpSpPr/>
          <p:nvPr/>
        </p:nvGrpSpPr>
        <p:grpSpPr>
          <a:xfrm>
            <a:off x="7126662" y="2761273"/>
            <a:ext cx="1266075" cy="2851143"/>
            <a:chOff x="6958494" y="1040267"/>
            <a:chExt cx="2067281" cy="5133793"/>
          </a:xfrm>
        </p:grpSpPr>
        <p:sp>
          <p:nvSpPr>
            <p:cNvPr id="92" name="Oval 91"/>
            <p:cNvSpPr/>
            <p:nvPr/>
          </p:nvSpPr>
          <p:spPr>
            <a:xfrm>
              <a:off x="8025914" y="1040267"/>
              <a:ext cx="999861" cy="104026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3" name="Straight Connector 92"/>
            <p:cNvCxnSpPr>
              <a:stCxn id="92" idx="4"/>
            </p:cNvCxnSpPr>
            <p:nvPr/>
          </p:nvCxnSpPr>
          <p:spPr>
            <a:xfrm rot="5400000">
              <a:off x="6465573" y="4113785"/>
              <a:ext cx="4093522" cy="270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10800000">
              <a:off x="6958494" y="2770594"/>
              <a:ext cx="1567352" cy="7149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5400000">
              <a:off x="7214036" y="4889273"/>
              <a:ext cx="1407572" cy="11620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TextBox 95"/>
          <p:cNvSpPr txBox="1"/>
          <p:nvPr/>
        </p:nvSpPr>
        <p:spPr>
          <a:xfrm>
            <a:off x="355600" y="279400"/>
            <a:ext cx="2768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Time  = 11.00</a:t>
            </a:r>
            <a:endParaRPr lang="en-US" sz="3000" dirty="0"/>
          </a:p>
        </p:txBody>
      </p:sp>
      <p:pic>
        <p:nvPicPr>
          <p:cNvPr id="97" name="Picture 96"/>
          <p:cNvPicPr>
            <a:picLocks noChangeAspect="1"/>
          </p:cNvPicPr>
          <p:nvPr/>
        </p:nvPicPr>
        <p:blipFill>
          <a:blip r:embed="rId2"/>
          <a:srcRect b="13233"/>
          <a:stretch>
            <a:fillRect/>
          </a:stretch>
        </p:blipFill>
        <p:spPr>
          <a:xfrm rot="703042">
            <a:off x="7729449" y="2258797"/>
            <a:ext cx="876554" cy="760561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3"/>
          <a:srcRect b="18651"/>
          <a:stretch>
            <a:fillRect/>
          </a:stretch>
        </p:blipFill>
        <p:spPr>
          <a:xfrm rot="19614386">
            <a:off x="291023" y="1639408"/>
            <a:ext cx="901422" cy="733296"/>
          </a:xfrm>
          <a:prstGeom prst="rect">
            <a:avLst/>
          </a:prstGeom>
        </p:spPr>
      </p:pic>
      <p:sp>
        <p:nvSpPr>
          <p:cNvPr id="99" name="Oval 98"/>
          <p:cNvSpPr/>
          <p:nvPr/>
        </p:nvSpPr>
        <p:spPr>
          <a:xfrm>
            <a:off x="7858125" y="2983105"/>
            <a:ext cx="97953" cy="1015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1" name="Straight Connector 100"/>
          <p:cNvCxnSpPr>
            <a:stCxn id="92" idx="3"/>
          </p:cNvCxnSpPr>
          <p:nvPr/>
        </p:nvCxnSpPr>
        <p:spPr>
          <a:xfrm rot="5400000" flipH="1" flipV="1">
            <a:off x="7891918" y="3190237"/>
            <a:ext cx="42305" cy="860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Oval 104"/>
          <p:cNvSpPr/>
          <p:nvPr/>
        </p:nvSpPr>
        <p:spPr>
          <a:xfrm>
            <a:off x="5835650" y="5179139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6631361" y="3441281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1504950" y="3045155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523875" y="1083461"/>
            <a:ext cx="1476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Alfie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7858125" y="1063895"/>
            <a:ext cx="1476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Otis</a:t>
            </a:r>
            <a:endParaRPr lang="en-US" dirty="0"/>
          </a:p>
        </p:txBody>
      </p:sp>
      <p:sp>
        <p:nvSpPr>
          <p:cNvPr id="100" name="Oval 99"/>
          <p:cNvSpPr/>
          <p:nvPr/>
        </p:nvSpPr>
        <p:spPr>
          <a:xfrm>
            <a:off x="6330950" y="5129484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1441190" y="5963166"/>
            <a:ext cx="2813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Reactants = 7  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6330950" y="5930900"/>
            <a:ext cx="2813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Products = 3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31532" y="1026197"/>
            <a:ext cx="880936" cy="458621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4130737" y="1019393"/>
            <a:ext cx="881731" cy="647613"/>
            <a:chOff x="4130737" y="1019393"/>
            <a:chExt cx="881731" cy="647613"/>
          </a:xfrm>
        </p:grpSpPr>
        <p:cxnSp>
          <p:nvCxnSpPr>
            <p:cNvPr id="6" name="Straight Connector 5"/>
            <p:cNvCxnSpPr>
              <a:stCxn id="4" idx="0"/>
            </p:cNvCxnSpPr>
            <p:nvPr/>
          </p:nvCxnSpPr>
          <p:spPr>
            <a:xfrm rot="16200000" flipH="1">
              <a:off x="4411999" y="1186198"/>
              <a:ext cx="320796" cy="79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5"/>
          <p:cNvGrpSpPr/>
          <p:nvPr/>
        </p:nvGrpSpPr>
        <p:grpSpPr>
          <a:xfrm>
            <a:off x="4129216" y="1678450"/>
            <a:ext cx="881731" cy="647613"/>
            <a:chOff x="4130737" y="1019393"/>
            <a:chExt cx="881731" cy="647613"/>
          </a:xfrm>
        </p:grpSpPr>
        <p:cxnSp>
          <p:nvCxnSpPr>
            <p:cNvPr id="17" name="Straight Connector 16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23"/>
          <p:cNvGrpSpPr/>
          <p:nvPr/>
        </p:nvGrpSpPr>
        <p:grpSpPr>
          <a:xfrm>
            <a:off x="4131928" y="2337507"/>
            <a:ext cx="881731" cy="647613"/>
            <a:chOff x="4130737" y="1019393"/>
            <a:chExt cx="881731" cy="647613"/>
          </a:xfrm>
        </p:grpSpPr>
        <p:cxnSp>
          <p:nvCxnSpPr>
            <p:cNvPr id="25" name="Straight Connector 24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31"/>
          <p:cNvGrpSpPr/>
          <p:nvPr/>
        </p:nvGrpSpPr>
        <p:grpSpPr>
          <a:xfrm>
            <a:off x="4138346" y="3002914"/>
            <a:ext cx="881731" cy="647613"/>
            <a:chOff x="4130737" y="1019393"/>
            <a:chExt cx="881731" cy="647613"/>
          </a:xfrm>
        </p:grpSpPr>
        <p:cxnSp>
          <p:nvCxnSpPr>
            <p:cNvPr id="33" name="Straight Connector 32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39"/>
          <p:cNvGrpSpPr/>
          <p:nvPr/>
        </p:nvGrpSpPr>
        <p:grpSpPr>
          <a:xfrm>
            <a:off x="4136825" y="3669577"/>
            <a:ext cx="881731" cy="647613"/>
            <a:chOff x="4130737" y="1019393"/>
            <a:chExt cx="881731" cy="647613"/>
          </a:xfrm>
        </p:grpSpPr>
        <p:cxnSp>
          <p:nvCxnSpPr>
            <p:cNvPr id="41" name="Straight Connector 40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47"/>
          <p:cNvGrpSpPr/>
          <p:nvPr/>
        </p:nvGrpSpPr>
        <p:grpSpPr>
          <a:xfrm>
            <a:off x="4125714" y="4317190"/>
            <a:ext cx="881731" cy="647613"/>
            <a:chOff x="4130737" y="1019393"/>
            <a:chExt cx="881731" cy="647613"/>
          </a:xfrm>
        </p:grpSpPr>
        <p:cxnSp>
          <p:nvCxnSpPr>
            <p:cNvPr id="49" name="Straight Connector 48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55"/>
          <p:cNvGrpSpPr/>
          <p:nvPr/>
        </p:nvGrpSpPr>
        <p:grpSpPr>
          <a:xfrm>
            <a:off x="4124919" y="4964803"/>
            <a:ext cx="881731" cy="647613"/>
            <a:chOff x="4130737" y="1019393"/>
            <a:chExt cx="881731" cy="647613"/>
          </a:xfrm>
        </p:grpSpPr>
        <p:cxnSp>
          <p:nvCxnSpPr>
            <p:cNvPr id="57" name="Straight Connector 56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6" name="Straight Connector 65"/>
          <p:cNvCxnSpPr/>
          <p:nvPr/>
        </p:nvCxnSpPr>
        <p:spPr>
          <a:xfrm>
            <a:off x="508000" y="5603222"/>
            <a:ext cx="8166100" cy="91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3124200" y="5186326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2628900" y="5129484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2990850" y="4760655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486150" y="4920242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2133600" y="5193932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2495550" y="4775448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83"/>
          <p:cNvGrpSpPr/>
          <p:nvPr/>
        </p:nvGrpSpPr>
        <p:grpSpPr>
          <a:xfrm>
            <a:off x="570994" y="2094269"/>
            <a:ext cx="1080928" cy="3508953"/>
            <a:chOff x="88927" y="1040270"/>
            <a:chExt cx="1881292" cy="5133796"/>
          </a:xfrm>
        </p:grpSpPr>
        <p:sp>
          <p:nvSpPr>
            <p:cNvPr id="85" name="Oval 84"/>
            <p:cNvSpPr/>
            <p:nvPr/>
          </p:nvSpPr>
          <p:spPr>
            <a:xfrm>
              <a:off x="416381" y="1040270"/>
              <a:ext cx="999861" cy="104026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6" name="Straight Connector 85"/>
            <p:cNvCxnSpPr>
              <a:stCxn id="85" idx="4"/>
            </p:cNvCxnSpPr>
            <p:nvPr/>
          </p:nvCxnSpPr>
          <p:spPr>
            <a:xfrm rot="5400000">
              <a:off x="-1143959" y="4113789"/>
              <a:ext cx="4093522" cy="270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V="1">
              <a:off x="916313" y="2903381"/>
              <a:ext cx="1053906" cy="58220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-214678" y="5070097"/>
              <a:ext cx="1407574" cy="8003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Freeform 88"/>
            <p:cNvSpPr/>
            <p:nvPr/>
          </p:nvSpPr>
          <p:spPr>
            <a:xfrm>
              <a:off x="1107954" y="1675237"/>
              <a:ext cx="283745" cy="162119"/>
            </a:xfrm>
            <a:custGeom>
              <a:avLst/>
              <a:gdLst>
                <a:gd name="connsiteX0" fmla="*/ 0 w 283745"/>
                <a:gd name="connsiteY0" fmla="*/ 81059 h 162119"/>
                <a:gd name="connsiteX1" fmla="*/ 189163 w 283745"/>
                <a:gd name="connsiteY1" fmla="*/ 148609 h 162119"/>
                <a:gd name="connsiteX2" fmla="*/ 283745 w 283745"/>
                <a:gd name="connsiteY2" fmla="*/ 0 h 162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3745" h="162119">
                  <a:moveTo>
                    <a:pt x="0" y="81059"/>
                  </a:moveTo>
                  <a:cubicBezTo>
                    <a:pt x="70936" y="121589"/>
                    <a:pt x="141872" y="162119"/>
                    <a:pt x="189163" y="148609"/>
                  </a:cubicBezTo>
                  <a:cubicBezTo>
                    <a:pt x="236454" y="135099"/>
                    <a:pt x="283745" y="0"/>
                    <a:pt x="283745" y="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Oval 89"/>
            <p:cNvSpPr/>
            <p:nvPr/>
          </p:nvSpPr>
          <p:spPr>
            <a:xfrm>
              <a:off x="916313" y="1337487"/>
              <a:ext cx="170481" cy="14861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" name="Group 90"/>
          <p:cNvGrpSpPr/>
          <p:nvPr/>
        </p:nvGrpSpPr>
        <p:grpSpPr>
          <a:xfrm>
            <a:off x="7126662" y="2761273"/>
            <a:ext cx="1266075" cy="2851143"/>
            <a:chOff x="6958494" y="1040267"/>
            <a:chExt cx="2067281" cy="5133793"/>
          </a:xfrm>
        </p:grpSpPr>
        <p:sp>
          <p:nvSpPr>
            <p:cNvPr id="92" name="Oval 91"/>
            <p:cNvSpPr/>
            <p:nvPr/>
          </p:nvSpPr>
          <p:spPr>
            <a:xfrm>
              <a:off x="8025914" y="1040267"/>
              <a:ext cx="999861" cy="104026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3" name="Straight Connector 92"/>
            <p:cNvCxnSpPr>
              <a:stCxn id="92" idx="4"/>
            </p:cNvCxnSpPr>
            <p:nvPr/>
          </p:nvCxnSpPr>
          <p:spPr>
            <a:xfrm rot="5400000">
              <a:off x="6465573" y="4113785"/>
              <a:ext cx="4093522" cy="270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10800000">
              <a:off x="6958494" y="2770594"/>
              <a:ext cx="1567352" cy="7149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5400000">
              <a:off x="7214036" y="4889273"/>
              <a:ext cx="1407572" cy="11620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TextBox 95"/>
          <p:cNvSpPr txBox="1"/>
          <p:nvPr/>
        </p:nvSpPr>
        <p:spPr>
          <a:xfrm>
            <a:off x="355600" y="279400"/>
            <a:ext cx="2768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Time  = 12.00</a:t>
            </a:r>
            <a:endParaRPr lang="en-US" sz="3000" dirty="0"/>
          </a:p>
        </p:txBody>
      </p:sp>
      <p:pic>
        <p:nvPicPr>
          <p:cNvPr id="97" name="Picture 96"/>
          <p:cNvPicPr>
            <a:picLocks noChangeAspect="1"/>
          </p:cNvPicPr>
          <p:nvPr/>
        </p:nvPicPr>
        <p:blipFill>
          <a:blip r:embed="rId2"/>
          <a:srcRect b="13233"/>
          <a:stretch>
            <a:fillRect/>
          </a:stretch>
        </p:blipFill>
        <p:spPr>
          <a:xfrm rot="703042">
            <a:off x="7729449" y="2258797"/>
            <a:ext cx="876554" cy="760561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3"/>
          <a:srcRect b="18651"/>
          <a:stretch>
            <a:fillRect/>
          </a:stretch>
        </p:blipFill>
        <p:spPr>
          <a:xfrm rot="19614386">
            <a:off x="291023" y="1639408"/>
            <a:ext cx="901422" cy="733296"/>
          </a:xfrm>
          <a:prstGeom prst="rect">
            <a:avLst/>
          </a:prstGeom>
        </p:spPr>
      </p:pic>
      <p:sp>
        <p:nvSpPr>
          <p:cNvPr id="99" name="Oval 98"/>
          <p:cNvSpPr/>
          <p:nvPr/>
        </p:nvSpPr>
        <p:spPr>
          <a:xfrm>
            <a:off x="7858125" y="2983105"/>
            <a:ext cx="97953" cy="1015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1" name="Straight Connector 100"/>
          <p:cNvCxnSpPr>
            <a:stCxn id="92" idx="3"/>
          </p:cNvCxnSpPr>
          <p:nvPr/>
        </p:nvCxnSpPr>
        <p:spPr>
          <a:xfrm rot="5400000" flipH="1" flipV="1">
            <a:off x="7891918" y="3190237"/>
            <a:ext cx="42305" cy="860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Oval 104"/>
          <p:cNvSpPr/>
          <p:nvPr/>
        </p:nvSpPr>
        <p:spPr>
          <a:xfrm>
            <a:off x="5835650" y="5179139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5835650" y="1083461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381250" y="1346999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523875" y="1083461"/>
            <a:ext cx="1476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Alfie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7858125" y="1063895"/>
            <a:ext cx="1476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Otis</a:t>
            </a:r>
            <a:endParaRPr lang="en-US" dirty="0"/>
          </a:p>
        </p:txBody>
      </p:sp>
      <p:sp>
        <p:nvSpPr>
          <p:cNvPr id="100" name="Oval 99"/>
          <p:cNvSpPr/>
          <p:nvPr/>
        </p:nvSpPr>
        <p:spPr>
          <a:xfrm>
            <a:off x="6330950" y="5129484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1441190" y="5963166"/>
            <a:ext cx="2813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Reactants = 7  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6330950" y="5930900"/>
            <a:ext cx="2813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Products = 3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31532" y="1026197"/>
            <a:ext cx="880936" cy="458621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4130737" y="1019393"/>
            <a:ext cx="881731" cy="647613"/>
            <a:chOff x="4130737" y="1019393"/>
            <a:chExt cx="881731" cy="647613"/>
          </a:xfrm>
        </p:grpSpPr>
        <p:cxnSp>
          <p:nvCxnSpPr>
            <p:cNvPr id="6" name="Straight Connector 5"/>
            <p:cNvCxnSpPr>
              <a:stCxn id="4" idx="0"/>
            </p:cNvCxnSpPr>
            <p:nvPr/>
          </p:nvCxnSpPr>
          <p:spPr>
            <a:xfrm rot="16200000" flipH="1">
              <a:off x="4411999" y="1186198"/>
              <a:ext cx="320796" cy="79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5"/>
          <p:cNvGrpSpPr/>
          <p:nvPr/>
        </p:nvGrpSpPr>
        <p:grpSpPr>
          <a:xfrm>
            <a:off x="4129216" y="1678450"/>
            <a:ext cx="881731" cy="647613"/>
            <a:chOff x="4130737" y="1019393"/>
            <a:chExt cx="881731" cy="647613"/>
          </a:xfrm>
        </p:grpSpPr>
        <p:cxnSp>
          <p:nvCxnSpPr>
            <p:cNvPr id="17" name="Straight Connector 16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23"/>
          <p:cNvGrpSpPr/>
          <p:nvPr/>
        </p:nvGrpSpPr>
        <p:grpSpPr>
          <a:xfrm>
            <a:off x="4131928" y="2337507"/>
            <a:ext cx="881731" cy="647613"/>
            <a:chOff x="4130737" y="1019393"/>
            <a:chExt cx="881731" cy="647613"/>
          </a:xfrm>
        </p:grpSpPr>
        <p:cxnSp>
          <p:nvCxnSpPr>
            <p:cNvPr id="25" name="Straight Connector 24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31"/>
          <p:cNvGrpSpPr/>
          <p:nvPr/>
        </p:nvGrpSpPr>
        <p:grpSpPr>
          <a:xfrm>
            <a:off x="4138346" y="3002914"/>
            <a:ext cx="881731" cy="647613"/>
            <a:chOff x="4130737" y="1019393"/>
            <a:chExt cx="881731" cy="647613"/>
          </a:xfrm>
        </p:grpSpPr>
        <p:cxnSp>
          <p:nvCxnSpPr>
            <p:cNvPr id="33" name="Straight Connector 32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39"/>
          <p:cNvGrpSpPr/>
          <p:nvPr/>
        </p:nvGrpSpPr>
        <p:grpSpPr>
          <a:xfrm>
            <a:off x="4136825" y="3669577"/>
            <a:ext cx="881731" cy="647613"/>
            <a:chOff x="4130737" y="1019393"/>
            <a:chExt cx="881731" cy="647613"/>
          </a:xfrm>
        </p:grpSpPr>
        <p:cxnSp>
          <p:nvCxnSpPr>
            <p:cNvPr id="41" name="Straight Connector 40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47"/>
          <p:cNvGrpSpPr/>
          <p:nvPr/>
        </p:nvGrpSpPr>
        <p:grpSpPr>
          <a:xfrm>
            <a:off x="4125714" y="4317190"/>
            <a:ext cx="881731" cy="647613"/>
            <a:chOff x="4130737" y="1019393"/>
            <a:chExt cx="881731" cy="647613"/>
          </a:xfrm>
        </p:grpSpPr>
        <p:cxnSp>
          <p:nvCxnSpPr>
            <p:cNvPr id="49" name="Straight Connector 48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55"/>
          <p:cNvGrpSpPr/>
          <p:nvPr/>
        </p:nvGrpSpPr>
        <p:grpSpPr>
          <a:xfrm>
            <a:off x="4124919" y="4964803"/>
            <a:ext cx="881731" cy="647613"/>
            <a:chOff x="4130737" y="1019393"/>
            <a:chExt cx="881731" cy="647613"/>
          </a:xfrm>
        </p:grpSpPr>
        <p:cxnSp>
          <p:nvCxnSpPr>
            <p:cNvPr id="57" name="Straight Connector 56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6" name="Straight Connector 65"/>
          <p:cNvCxnSpPr/>
          <p:nvPr/>
        </p:nvCxnSpPr>
        <p:spPr>
          <a:xfrm>
            <a:off x="508000" y="5603222"/>
            <a:ext cx="8166100" cy="91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3124200" y="5186326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2628900" y="5129484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2990850" y="4760655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486150" y="4920242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2133600" y="5193932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2495550" y="4775448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83"/>
          <p:cNvGrpSpPr/>
          <p:nvPr/>
        </p:nvGrpSpPr>
        <p:grpSpPr>
          <a:xfrm>
            <a:off x="570994" y="2094269"/>
            <a:ext cx="1080928" cy="3508953"/>
            <a:chOff x="88927" y="1040270"/>
            <a:chExt cx="1881292" cy="5133796"/>
          </a:xfrm>
        </p:grpSpPr>
        <p:sp>
          <p:nvSpPr>
            <p:cNvPr id="85" name="Oval 84"/>
            <p:cNvSpPr/>
            <p:nvPr/>
          </p:nvSpPr>
          <p:spPr>
            <a:xfrm>
              <a:off x="416381" y="1040270"/>
              <a:ext cx="999861" cy="104026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6" name="Straight Connector 85"/>
            <p:cNvCxnSpPr>
              <a:stCxn id="85" idx="4"/>
            </p:cNvCxnSpPr>
            <p:nvPr/>
          </p:nvCxnSpPr>
          <p:spPr>
            <a:xfrm rot="5400000">
              <a:off x="-1143959" y="4113789"/>
              <a:ext cx="4093522" cy="270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V="1">
              <a:off x="916313" y="2903381"/>
              <a:ext cx="1053906" cy="58220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-214678" y="5070097"/>
              <a:ext cx="1407574" cy="8003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Freeform 88"/>
            <p:cNvSpPr/>
            <p:nvPr/>
          </p:nvSpPr>
          <p:spPr>
            <a:xfrm>
              <a:off x="1107954" y="1675237"/>
              <a:ext cx="283745" cy="162119"/>
            </a:xfrm>
            <a:custGeom>
              <a:avLst/>
              <a:gdLst>
                <a:gd name="connsiteX0" fmla="*/ 0 w 283745"/>
                <a:gd name="connsiteY0" fmla="*/ 81059 h 162119"/>
                <a:gd name="connsiteX1" fmla="*/ 189163 w 283745"/>
                <a:gd name="connsiteY1" fmla="*/ 148609 h 162119"/>
                <a:gd name="connsiteX2" fmla="*/ 283745 w 283745"/>
                <a:gd name="connsiteY2" fmla="*/ 0 h 162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3745" h="162119">
                  <a:moveTo>
                    <a:pt x="0" y="81059"/>
                  </a:moveTo>
                  <a:cubicBezTo>
                    <a:pt x="70936" y="121589"/>
                    <a:pt x="141872" y="162119"/>
                    <a:pt x="189163" y="148609"/>
                  </a:cubicBezTo>
                  <a:cubicBezTo>
                    <a:pt x="236454" y="135099"/>
                    <a:pt x="283745" y="0"/>
                    <a:pt x="283745" y="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Oval 89"/>
            <p:cNvSpPr/>
            <p:nvPr/>
          </p:nvSpPr>
          <p:spPr>
            <a:xfrm>
              <a:off x="916313" y="1337487"/>
              <a:ext cx="170481" cy="14861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" name="Group 90"/>
          <p:cNvGrpSpPr/>
          <p:nvPr/>
        </p:nvGrpSpPr>
        <p:grpSpPr>
          <a:xfrm>
            <a:off x="7126662" y="2761273"/>
            <a:ext cx="1266075" cy="2851143"/>
            <a:chOff x="6958494" y="1040267"/>
            <a:chExt cx="2067281" cy="5133793"/>
          </a:xfrm>
        </p:grpSpPr>
        <p:sp>
          <p:nvSpPr>
            <p:cNvPr id="92" name="Oval 91"/>
            <p:cNvSpPr/>
            <p:nvPr/>
          </p:nvSpPr>
          <p:spPr>
            <a:xfrm>
              <a:off x="8025914" y="1040267"/>
              <a:ext cx="999861" cy="104026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3" name="Straight Connector 92"/>
            <p:cNvCxnSpPr>
              <a:stCxn id="92" idx="4"/>
            </p:cNvCxnSpPr>
            <p:nvPr/>
          </p:nvCxnSpPr>
          <p:spPr>
            <a:xfrm rot="5400000">
              <a:off x="6465573" y="4113785"/>
              <a:ext cx="4093522" cy="270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10800000">
              <a:off x="6958494" y="2770594"/>
              <a:ext cx="1567352" cy="7149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5400000">
              <a:off x="7214036" y="4889273"/>
              <a:ext cx="1407572" cy="11620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TextBox 95"/>
          <p:cNvSpPr txBox="1"/>
          <p:nvPr/>
        </p:nvSpPr>
        <p:spPr>
          <a:xfrm>
            <a:off x="355600" y="279400"/>
            <a:ext cx="2768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Time  = 13.00</a:t>
            </a:r>
            <a:endParaRPr lang="en-US" sz="3000" dirty="0"/>
          </a:p>
        </p:txBody>
      </p:sp>
      <p:pic>
        <p:nvPicPr>
          <p:cNvPr id="97" name="Picture 96"/>
          <p:cNvPicPr>
            <a:picLocks noChangeAspect="1"/>
          </p:cNvPicPr>
          <p:nvPr/>
        </p:nvPicPr>
        <p:blipFill>
          <a:blip r:embed="rId2"/>
          <a:srcRect b="13233"/>
          <a:stretch>
            <a:fillRect/>
          </a:stretch>
        </p:blipFill>
        <p:spPr>
          <a:xfrm rot="703042">
            <a:off x="7729449" y="2258797"/>
            <a:ext cx="876554" cy="760561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3"/>
          <a:srcRect b="18651"/>
          <a:stretch>
            <a:fillRect/>
          </a:stretch>
        </p:blipFill>
        <p:spPr>
          <a:xfrm rot="19614386">
            <a:off x="291023" y="1639408"/>
            <a:ext cx="901422" cy="733296"/>
          </a:xfrm>
          <a:prstGeom prst="rect">
            <a:avLst/>
          </a:prstGeom>
        </p:spPr>
      </p:pic>
      <p:sp>
        <p:nvSpPr>
          <p:cNvPr id="99" name="Oval 98"/>
          <p:cNvSpPr/>
          <p:nvPr/>
        </p:nvSpPr>
        <p:spPr>
          <a:xfrm>
            <a:off x="7858125" y="2983105"/>
            <a:ext cx="97953" cy="1015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1" name="Straight Connector 100"/>
          <p:cNvCxnSpPr>
            <a:stCxn id="92" idx="3"/>
          </p:cNvCxnSpPr>
          <p:nvPr/>
        </p:nvCxnSpPr>
        <p:spPr>
          <a:xfrm rot="5400000" flipH="1" flipV="1">
            <a:off x="7891918" y="3190237"/>
            <a:ext cx="42305" cy="860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Oval 104"/>
          <p:cNvSpPr/>
          <p:nvPr/>
        </p:nvSpPr>
        <p:spPr>
          <a:xfrm>
            <a:off x="5835650" y="5179139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238500" y="624156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4269256" y="279400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523875" y="1083461"/>
            <a:ext cx="1476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Alfie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7858125" y="1063895"/>
            <a:ext cx="1476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Otis</a:t>
            </a:r>
            <a:endParaRPr lang="en-US" dirty="0"/>
          </a:p>
        </p:txBody>
      </p:sp>
      <p:sp>
        <p:nvSpPr>
          <p:cNvPr id="100" name="Oval 99"/>
          <p:cNvSpPr/>
          <p:nvPr/>
        </p:nvSpPr>
        <p:spPr>
          <a:xfrm>
            <a:off x="6330950" y="5129484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1441190" y="5963166"/>
            <a:ext cx="2813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Reactants = 7  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6330950" y="5930900"/>
            <a:ext cx="2813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Products = 3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31532" y="1026197"/>
            <a:ext cx="880936" cy="458621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4130737" y="1019393"/>
            <a:ext cx="881731" cy="647613"/>
            <a:chOff x="4130737" y="1019393"/>
            <a:chExt cx="881731" cy="647613"/>
          </a:xfrm>
        </p:grpSpPr>
        <p:cxnSp>
          <p:nvCxnSpPr>
            <p:cNvPr id="6" name="Straight Connector 5"/>
            <p:cNvCxnSpPr>
              <a:stCxn id="4" idx="0"/>
            </p:cNvCxnSpPr>
            <p:nvPr/>
          </p:nvCxnSpPr>
          <p:spPr>
            <a:xfrm rot="16200000" flipH="1">
              <a:off x="4411999" y="1186198"/>
              <a:ext cx="320796" cy="79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5"/>
          <p:cNvGrpSpPr/>
          <p:nvPr/>
        </p:nvGrpSpPr>
        <p:grpSpPr>
          <a:xfrm>
            <a:off x="4129216" y="1678450"/>
            <a:ext cx="881731" cy="647613"/>
            <a:chOff x="4130737" y="1019393"/>
            <a:chExt cx="881731" cy="647613"/>
          </a:xfrm>
        </p:grpSpPr>
        <p:cxnSp>
          <p:nvCxnSpPr>
            <p:cNvPr id="17" name="Straight Connector 16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23"/>
          <p:cNvGrpSpPr/>
          <p:nvPr/>
        </p:nvGrpSpPr>
        <p:grpSpPr>
          <a:xfrm>
            <a:off x="4131928" y="2337507"/>
            <a:ext cx="881731" cy="647613"/>
            <a:chOff x="4130737" y="1019393"/>
            <a:chExt cx="881731" cy="647613"/>
          </a:xfrm>
        </p:grpSpPr>
        <p:cxnSp>
          <p:nvCxnSpPr>
            <p:cNvPr id="25" name="Straight Connector 24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31"/>
          <p:cNvGrpSpPr/>
          <p:nvPr/>
        </p:nvGrpSpPr>
        <p:grpSpPr>
          <a:xfrm>
            <a:off x="4138346" y="3002914"/>
            <a:ext cx="881731" cy="647613"/>
            <a:chOff x="4130737" y="1019393"/>
            <a:chExt cx="881731" cy="647613"/>
          </a:xfrm>
        </p:grpSpPr>
        <p:cxnSp>
          <p:nvCxnSpPr>
            <p:cNvPr id="33" name="Straight Connector 32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39"/>
          <p:cNvGrpSpPr/>
          <p:nvPr/>
        </p:nvGrpSpPr>
        <p:grpSpPr>
          <a:xfrm>
            <a:off x="4136825" y="3669577"/>
            <a:ext cx="881731" cy="647613"/>
            <a:chOff x="4130737" y="1019393"/>
            <a:chExt cx="881731" cy="647613"/>
          </a:xfrm>
        </p:grpSpPr>
        <p:cxnSp>
          <p:nvCxnSpPr>
            <p:cNvPr id="41" name="Straight Connector 40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47"/>
          <p:cNvGrpSpPr/>
          <p:nvPr/>
        </p:nvGrpSpPr>
        <p:grpSpPr>
          <a:xfrm>
            <a:off x="4125714" y="4317190"/>
            <a:ext cx="881731" cy="647613"/>
            <a:chOff x="4130737" y="1019393"/>
            <a:chExt cx="881731" cy="647613"/>
          </a:xfrm>
        </p:grpSpPr>
        <p:cxnSp>
          <p:nvCxnSpPr>
            <p:cNvPr id="49" name="Straight Connector 48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55"/>
          <p:cNvGrpSpPr/>
          <p:nvPr/>
        </p:nvGrpSpPr>
        <p:grpSpPr>
          <a:xfrm>
            <a:off x="4124919" y="4964803"/>
            <a:ext cx="881731" cy="647613"/>
            <a:chOff x="4130737" y="1019393"/>
            <a:chExt cx="881731" cy="647613"/>
          </a:xfrm>
        </p:grpSpPr>
        <p:cxnSp>
          <p:nvCxnSpPr>
            <p:cNvPr id="57" name="Straight Connector 56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6" name="Straight Connector 65"/>
          <p:cNvCxnSpPr/>
          <p:nvPr/>
        </p:nvCxnSpPr>
        <p:spPr>
          <a:xfrm>
            <a:off x="508000" y="5603222"/>
            <a:ext cx="8166100" cy="91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3124200" y="5186326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2628900" y="5129484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2990850" y="4760655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486150" y="4920242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2133600" y="5193932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2495550" y="4775448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83"/>
          <p:cNvGrpSpPr/>
          <p:nvPr/>
        </p:nvGrpSpPr>
        <p:grpSpPr>
          <a:xfrm>
            <a:off x="570994" y="2094269"/>
            <a:ext cx="1080928" cy="3508953"/>
            <a:chOff x="88927" y="1040270"/>
            <a:chExt cx="1881292" cy="5133796"/>
          </a:xfrm>
        </p:grpSpPr>
        <p:sp>
          <p:nvSpPr>
            <p:cNvPr id="85" name="Oval 84"/>
            <p:cNvSpPr/>
            <p:nvPr/>
          </p:nvSpPr>
          <p:spPr>
            <a:xfrm>
              <a:off x="416381" y="1040270"/>
              <a:ext cx="999861" cy="104026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6" name="Straight Connector 85"/>
            <p:cNvCxnSpPr>
              <a:stCxn id="85" idx="4"/>
            </p:cNvCxnSpPr>
            <p:nvPr/>
          </p:nvCxnSpPr>
          <p:spPr>
            <a:xfrm rot="5400000">
              <a:off x="-1143959" y="4113789"/>
              <a:ext cx="4093522" cy="270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V="1">
              <a:off x="916313" y="2903381"/>
              <a:ext cx="1053906" cy="58220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-214678" y="5070097"/>
              <a:ext cx="1407574" cy="8003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Freeform 88"/>
            <p:cNvSpPr/>
            <p:nvPr/>
          </p:nvSpPr>
          <p:spPr>
            <a:xfrm>
              <a:off x="1107954" y="1675237"/>
              <a:ext cx="283745" cy="162119"/>
            </a:xfrm>
            <a:custGeom>
              <a:avLst/>
              <a:gdLst>
                <a:gd name="connsiteX0" fmla="*/ 0 w 283745"/>
                <a:gd name="connsiteY0" fmla="*/ 81059 h 162119"/>
                <a:gd name="connsiteX1" fmla="*/ 189163 w 283745"/>
                <a:gd name="connsiteY1" fmla="*/ 148609 h 162119"/>
                <a:gd name="connsiteX2" fmla="*/ 283745 w 283745"/>
                <a:gd name="connsiteY2" fmla="*/ 0 h 162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3745" h="162119">
                  <a:moveTo>
                    <a:pt x="0" y="81059"/>
                  </a:moveTo>
                  <a:cubicBezTo>
                    <a:pt x="70936" y="121589"/>
                    <a:pt x="141872" y="162119"/>
                    <a:pt x="189163" y="148609"/>
                  </a:cubicBezTo>
                  <a:cubicBezTo>
                    <a:pt x="236454" y="135099"/>
                    <a:pt x="283745" y="0"/>
                    <a:pt x="283745" y="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Oval 89"/>
            <p:cNvSpPr/>
            <p:nvPr/>
          </p:nvSpPr>
          <p:spPr>
            <a:xfrm>
              <a:off x="916313" y="1337487"/>
              <a:ext cx="170481" cy="14861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" name="Group 90"/>
          <p:cNvGrpSpPr/>
          <p:nvPr/>
        </p:nvGrpSpPr>
        <p:grpSpPr>
          <a:xfrm>
            <a:off x="7126662" y="2761273"/>
            <a:ext cx="1266075" cy="2851143"/>
            <a:chOff x="6958494" y="1040267"/>
            <a:chExt cx="2067281" cy="5133793"/>
          </a:xfrm>
        </p:grpSpPr>
        <p:sp>
          <p:nvSpPr>
            <p:cNvPr id="92" name="Oval 91"/>
            <p:cNvSpPr/>
            <p:nvPr/>
          </p:nvSpPr>
          <p:spPr>
            <a:xfrm>
              <a:off x="8025914" y="1040267"/>
              <a:ext cx="999861" cy="104026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3" name="Straight Connector 92"/>
            <p:cNvCxnSpPr>
              <a:stCxn id="92" idx="4"/>
            </p:cNvCxnSpPr>
            <p:nvPr/>
          </p:nvCxnSpPr>
          <p:spPr>
            <a:xfrm rot="5400000">
              <a:off x="6465573" y="4113785"/>
              <a:ext cx="4093522" cy="270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10800000">
              <a:off x="6958494" y="2770594"/>
              <a:ext cx="1567352" cy="7149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5400000">
              <a:off x="7214036" y="4889273"/>
              <a:ext cx="1407572" cy="11620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TextBox 95"/>
          <p:cNvSpPr txBox="1"/>
          <p:nvPr/>
        </p:nvSpPr>
        <p:spPr>
          <a:xfrm>
            <a:off x="355600" y="279400"/>
            <a:ext cx="2768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Time  = 14.00</a:t>
            </a:r>
            <a:endParaRPr lang="en-US" sz="3000" dirty="0"/>
          </a:p>
        </p:txBody>
      </p:sp>
      <p:pic>
        <p:nvPicPr>
          <p:cNvPr id="97" name="Picture 96"/>
          <p:cNvPicPr>
            <a:picLocks noChangeAspect="1"/>
          </p:cNvPicPr>
          <p:nvPr/>
        </p:nvPicPr>
        <p:blipFill>
          <a:blip r:embed="rId2"/>
          <a:srcRect b="13233"/>
          <a:stretch>
            <a:fillRect/>
          </a:stretch>
        </p:blipFill>
        <p:spPr>
          <a:xfrm rot="703042">
            <a:off x="7729449" y="2258797"/>
            <a:ext cx="876554" cy="760561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3"/>
          <a:srcRect b="18651"/>
          <a:stretch>
            <a:fillRect/>
          </a:stretch>
        </p:blipFill>
        <p:spPr>
          <a:xfrm rot="19614386">
            <a:off x="291023" y="1639408"/>
            <a:ext cx="901422" cy="733296"/>
          </a:xfrm>
          <a:prstGeom prst="rect">
            <a:avLst/>
          </a:prstGeom>
        </p:spPr>
      </p:pic>
      <p:sp>
        <p:nvSpPr>
          <p:cNvPr id="99" name="Oval 98"/>
          <p:cNvSpPr/>
          <p:nvPr/>
        </p:nvSpPr>
        <p:spPr>
          <a:xfrm>
            <a:off x="7858125" y="2983105"/>
            <a:ext cx="97953" cy="1015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1" name="Straight Connector 100"/>
          <p:cNvCxnSpPr>
            <a:stCxn id="92" idx="3"/>
          </p:cNvCxnSpPr>
          <p:nvPr/>
        </p:nvCxnSpPr>
        <p:spPr>
          <a:xfrm rot="5400000" flipH="1" flipV="1">
            <a:off x="7891918" y="3190237"/>
            <a:ext cx="42305" cy="860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Oval 104"/>
          <p:cNvSpPr/>
          <p:nvPr/>
        </p:nvSpPr>
        <p:spPr>
          <a:xfrm>
            <a:off x="5835650" y="5179139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5835650" y="3675438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381250" y="2805293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523875" y="1083461"/>
            <a:ext cx="1476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Alfie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7858125" y="1063895"/>
            <a:ext cx="1476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Otis</a:t>
            </a:r>
            <a:endParaRPr lang="en-US" dirty="0"/>
          </a:p>
        </p:txBody>
      </p:sp>
      <p:sp>
        <p:nvSpPr>
          <p:cNvPr id="100" name="Oval 99"/>
          <p:cNvSpPr/>
          <p:nvPr/>
        </p:nvSpPr>
        <p:spPr>
          <a:xfrm>
            <a:off x="6330950" y="5129484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1441190" y="5963166"/>
            <a:ext cx="2813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Reactants = 7  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6330950" y="5930900"/>
            <a:ext cx="2813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Products = 3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31532" y="1026197"/>
            <a:ext cx="880936" cy="458621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4130737" y="1019393"/>
            <a:ext cx="881731" cy="647613"/>
            <a:chOff x="4130737" y="1019393"/>
            <a:chExt cx="881731" cy="647613"/>
          </a:xfrm>
        </p:grpSpPr>
        <p:cxnSp>
          <p:nvCxnSpPr>
            <p:cNvPr id="6" name="Straight Connector 5"/>
            <p:cNvCxnSpPr>
              <a:stCxn id="4" idx="0"/>
            </p:cNvCxnSpPr>
            <p:nvPr/>
          </p:nvCxnSpPr>
          <p:spPr>
            <a:xfrm rot="16200000" flipH="1">
              <a:off x="4411999" y="1186198"/>
              <a:ext cx="320796" cy="79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5"/>
          <p:cNvGrpSpPr/>
          <p:nvPr/>
        </p:nvGrpSpPr>
        <p:grpSpPr>
          <a:xfrm>
            <a:off x="4129216" y="1678450"/>
            <a:ext cx="881731" cy="647613"/>
            <a:chOff x="4130737" y="1019393"/>
            <a:chExt cx="881731" cy="647613"/>
          </a:xfrm>
        </p:grpSpPr>
        <p:cxnSp>
          <p:nvCxnSpPr>
            <p:cNvPr id="17" name="Straight Connector 16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23"/>
          <p:cNvGrpSpPr/>
          <p:nvPr/>
        </p:nvGrpSpPr>
        <p:grpSpPr>
          <a:xfrm>
            <a:off x="4131928" y="2337507"/>
            <a:ext cx="881731" cy="647613"/>
            <a:chOff x="4130737" y="1019393"/>
            <a:chExt cx="881731" cy="647613"/>
          </a:xfrm>
        </p:grpSpPr>
        <p:cxnSp>
          <p:nvCxnSpPr>
            <p:cNvPr id="25" name="Straight Connector 24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31"/>
          <p:cNvGrpSpPr/>
          <p:nvPr/>
        </p:nvGrpSpPr>
        <p:grpSpPr>
          <a:xfrm>
            <a:off x="4138346" y="3002914"/>
            <a:ext cx="881731" cy="647613"/>
            <a:chOff x="4130737" y="1019393"/>
            <a:chExt cx="881731" cy="647613"/>
          </a:xfrm>
        </p:grpSpPr>
        <p:cxnSp>
          <p:nvCxnSpPr>
            <p:cNvPr id="33" name="Straight Connector 32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39"/>
          <p:cNvGrpSpPr/>
          <p:nvPr/>
        </p:nvGrpSpPr>
        <p:grpSpPr>
          <a:xfrm>
            <a:off x="4136825" y="3669577"/>
            <a:ext cx="881731" cy="647613"/>
            <a:chOff x="4130737" y="1019393"/>
            <a:chExt cx="881731" cy="647613"/>
          </a:xfrm>
        </p:grpSpPr>
        <p:cxnSp>
          <p:nvCxnSpPr>
            <p:cNvPr id="41" name="Straight Connector 40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47"/>
          <p:cNvGrpSpPr/>
          <p:nvPr/>
        </p:nvGrpSpPr>
        <p:grpSpPr>
          <a:xfrm>
            <a:off x="4125714" y="4317190"/>
            <a:ext cx="881731" cy="647613"/>
            <a:chOff x="4130737" y="1019393"/>
            <a:chExt cx="881731" cy="647613"/>
          </a:xfrm>
        </p:grpSpPr>
        <p:cxnSp>
          <p:nvCxnSpPr>
            <p:cNvPr id="49" name="Straight Connector 48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55"/>
          <p:cNvGrpSpPr/>
          <p:nvPr/>
        </p:nvGrpSpPr>
        <p:grpSpPr>
          <a:xfrm>
            <a:off x="4124919" y="4964803"/>
            <a:ext cx="881731" cy="647613"/>
            <a:chOff x="4130737" y="1019393"/>
            <a:chExt cx="881731" cy="647613"/>
          </a:xfrm>
        </p:grpSpPr>
        <p:cxnSp>
          <p:nvCxnSpPr>
            <p:cNvPr id="57" name="Straight Connector 56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6" name="Straight Connector 65"/>
          <p:cNvCxnSpPr/>
          <p:nvPr/>
        </p:nvCxnSpPr>
        <p:spPr>
          <a:xfrm>
            <a:off x="508000" y="5603222"/>
            <a:ext cx="8166100" cy="91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3124200" y="5186326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2628900" y="5129484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2990850" y="4760655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486150" y="4920242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2133600" y="5193932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2495550" y="4775448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83"/>
          <p:cNvGrpSpPr/>
          <p:nvPr/>
        </p:nvGrpSpPr>
        <p:grpSpPr>
          <a:xfrm>
            <a:off x="570994" y="2094269"/>
            <a:ext cx="1080928" cy="3508953"/>
            <a:chOff x="88927" y="1040270"/>
            <a:chExt cx="1881292" cy="5133796"/>
          </a:xfrm>
        </p:grpSpPr>
        <p:sp>
          <p:nvSpPr>
            <p:cNvPr id="85" name="Oval 84"/>
            <p:cNvSpPr/>
            <p:nvPr/>
          </p:nvSpPr>
          <p:spPr>
            <a:xfrm>
              <a:off x="416381" y="1040270"/>
              <a:ext cx="999861" cy="104026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6" name="Straight Connector 85"/>
            <p:cNvCxnSpPr>
              <a:stCxn id="85" idx="4"/>
            </p:cNvCxnSpPr>
            <p:nvPr/>
          </p:nvCxnSpPr>
          <p:spPr>
            <a:xfrm rot="5400000">
              <a:off x="-1143959" y="4113789"/>
              <a:ext cx="4093522" cy="270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V="1">
              <a:off x="916313" y="2903381"/>
              <a:ext cx="1053906" cy="58220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-214678" y="5070097"/>
              <a:ext cx="1407574" cy="8003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Freeform 88"/>
            <p:cNvSpPr/>
            <p:nvPr/>
          </p:nvSpPr>
          <p:spPr>
            <a:xfrm>
              <a:off x="1107954" y="1675237"/>
              <a:ext cx="283745" cy="162119"/>
            </a:xfrm>
            <a:custGeom>
              <a:avLst/>
              <a:gdLst>
                <a:gd name="connsiteX0" fmla="*/ 0 w 283745"/>
                <a:gd name="connsiteY0" fmla="*/ 81059 h 162119"/>
                <a:gd name="connsiteX1" fmla="*/ 189163 w 283745"/>
                <a:gd name="connsiteY1" fmla="*/ 148609 h 162119"/>
                <a:gd name="connsiteX2" fmla="*/ 283745 w 283745"/>
                <a:gd name="connsiteY2" fmla="*/ 0 h 162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3745" h="162119">
                  <a:moveTo>
                    <a:pt x="0" y="81059"/>
                  </a:moveTo>
                  <a:cubicBezTo>
                    <a:pt x="70936" y="121589"/>
                    <a:pt x="141872" y="162119"/>
                    <a:pt x="189163" y="148609"/>
                  </a:cubicBezTo>
                  <a:cubicBezTo>
                    <a:pt x="236454" y="135099"/>
                    <a:pt x="283745" y="0"/>
                    <a:pt x="283745" y="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Oval 89"/>
            <p:cNvSpPr/>
            <p:nvPr/>
          </p:nvSpPr>
          <p:spPr>
            <a:xfrm>
              <a:off x="916313" y="1337487"/>
              <a:ext cx="170481" cy="14861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" name="Group 90"/>
          <p:cNvGrpSpPr/>
          <p:nvPr/>
        </p:nvGrpSpPr>
        <p:grpSpPr>
          <a:xfrm>
            <a:off x="7126662" y="2761273"/>
            <a:ext cx="1266075" cy="2851143"/>
            <a:chOff x="6958494" y="1040267"/>
            <a:chExt cx="2067281" cy="5133793"/>
          </a:xfrm>
        </p:grpSpPr>
        <p:sp>
          <p:nvSpPr>
            <p:cNvPr id="92" name="Oval 91"/>
            <p:cNvSpPr/>
            <p:nvPr/>
          </p:nvSpPr>
          <p:spPr>
            <a:xfrm>
              <a:off x="8025914" y="1040267"/>
              <a:ext cx="999861" cy="104026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3" name="Straight Connector 92"/>
            <p:cNvCxnSpPr>
              <a:stCxn id="92" idx="4"/>
            </p:cNvCxnSpPr>
            <p:nvPr/>
          </p:nvCxnSpPr>
          <p:spPr>
            <a:xfrm rot="5400000">
              <a:off x="6465573" y="4113785"/>
              <a:ext cx="4093522" cy="270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10800000">
              <a:off x="6958494" y="2770594"/>
              <a:ext cx="1567352" cy="7149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5400000">
              <a:off x="7214036" y="4889273"/>
              <a:ext cx="1407572" cy="11620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TextBox 95"/>
          <p:cNvSpPr txBox="1"/>
          <p:nvPr/>
        </p:nvSpPr>
        <p:spPr>
          <a:xfrm>
            <a:off x="355600" y="279400"/>
            <a:ext cx="2768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Time  = 15.00</a:t>
            </a:r>
            <a:endParaRPr lang="en-US" sz="3000" dirty="0"/>
          </a:p>
        </p:txBody>
      </p:sp>
      <p:pic>
        <p:nvPicPr>
          <p:cNvPr id="97" name="Picture 96"/>
          <p:cNvPicPr>
            <a:picLocks noChangeAspect="1"/>
          </p:cNvPicPr>
          <p:nvPr/>
        </p:nvPicPr>
        <p:blipFill>
          <a:blip r:embed="rId2"/>
          <a:srcRect b="13233"/>
          <a:stretch>
            <a:fillRect/>
          </a:stretch>
        </p:blipFill>
        <p:spPr>
          <a:xfrm rot="703042">
            <a:off x="7729449" y="2258797"/>
            <a:ext cx="876554" cy="760561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3"/>
          <a:srcRect b="18651"/>
          <a:stretch>
            <a:fillRect/>
          </a:stretch>
        </p:blipFill>
        <p:spPr>
          <a:xfrm rot="19614386">
            <a:off x="291023" y="1639408"/>
            <a:ext cx="901422" cy="733296"/>
          </a:xfrm>
          <a:prstGeom prst="rect">
            <a:avLst/>
          </a:prstGeom>
        </p:spPr>
      </p:pic>
      <p:sp>
        <p:nvSpPr>
          <p:cNvPr id="99" name="Oval 98"/>
          <p:cNvSpPr/>
          <p:nvPr/>
        </p:nvSpPr>
        <p:spPr>
          <a:xfrm>
            <a:off x="7858125" y="2983105"/>
            <a:ext cx="97953" cy="1015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1" name="Straight Connector 100"/>
          <p:cNvCxnSpPr>
            <a:stCxn id="92" idx="3"/>
          </p:cNvCxnSpPr>
          <p:nvPr/>
        </p:nvCxnSpPr>
        <p:spPr>
          <a:xfrm rot="5400000" flipH="1" flipV="1">
            <a:off x="7891918" y="3190237"/>
            <a:ext cx="42305" cy="860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Oval 104"/>
          <p:cNvSpPr/>
          <p:nvPr/>
        </p:nvSpPr>
        <p:spPr>
          <a:xfrm>
            <a:off x="5835650" y="5179139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2495550" y="4226312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6083300" y="4750048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523875" y="1083461"/>
            <a:ext cx="1476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Alfie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7858125" y="1063895"/>
            <a:ext cx="1476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Otis</a:t>
            </a:r>
            <a:endParaRPr lang="en-US" dirty="0"/>
          </a:p>
        </p:txBody>
      </p:sp>
      <p:sp>
        <p:nvSpPr>
          <p:cNvPr id="100" name="Oval 99"/>
          <p:cNvSpPr/>
          <p:nvPr/>
        </p:nvSpPr>
        <p:spPr>
          <a:xfrm>
            <a:off x="6330950" y="5129484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1441190" y="5963166"/>
            <a:ext cx="2813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Reactants = 7  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6330950" y="5930900"/>
            <a:ext cx="2813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Products = 3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31532" y="1026197"/>
            <a:ext cx="880936" cy="458621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4130737" y="1019393"/>
            <a:ext cx="881731" cy="647613"/>
            <a:chOff x="4130737" y="1019393"/>
            <a:chExt cx="881731" cy="647613"/>
          </a:xfrm>
        </p:grpSpPr>
        <p:cxnSp>
          <p:nvCxnSpPr>
            <p:cNvPr id="6" name="Straight Connector 5"/>
            <p:cNvCxnSpPr>
              <a:stCxn id="4" idx="0"/>
            </p:cNvCxnSpPr>
            <p:nvPr/>
          </p:nvCxnSpPr>
          <p:spPr>
            <a:xfrm rot="16200000" flipH="1">
              <a:off x="4411999" y="1186198"/>
              <a:ext cx="320796" cy="79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5"/>
          <p:cNvGrpSpPr/>
          <p:nvPr/>
        </p:nvGrpSpPr>
        <p:grpSpPr>
          <a:xfrm>
            <a:off x="4129216" y="1678450"/>
            <a:ext cx="881731" cy="647613"/>
            <a:chOff x="4130737" y="1019393"/>
            <a:chExt cx="881731" cy="647613"/>
          </a:xfrm>
        </p:grpSpPr>
        <p:cxnSp>
          <p:nvCxnSpPr>
            <p:cNvPr id="17" name="Straight Connector 16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23"/>
          <p:cNvGrpSpPr/>
          <p:nvPr/>
        </p:nvGrpSpPr>
        <p:grpSpPr>
          <a:xfrm>
            <a:off x="4131928" y="2337507"/>
            <a:ext cx="881731" cy="647613"/>
            <a:chOff x="4130737" y="1019393"/>
            <a:chExt cx="881731" cy="647613"/>
          </a:xfrm>
        </p:grpSpPr>
        <p:cxnSp>
          <p:nvCxnSpPr>
            <p:cNvPr id="25" name="Straight Connector 24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31"/>
          <p:cNvGrpSpPr/>
          <p:nvPr/>
        </p:nvGrpSpPr>
        <p:grpSpPr>
          <a:xfrm>
            <a:off x="4138346" y="3002914"/>
            <a:ext cx="881731" cy="647613"/>
            <a:chOff x="4130737" y="1019393"/>
            <a:chExt cx="881731" cy="647613"/>
          </a:xfrm>
        </p:grpSpPr>
        <p:cxnSp>
          <p:nvCxnSpPr>
            <p:cNvPr id="33" name="Straight Connector 32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39"/>
          <p:cNvGrpSpPr/>
          <p:nvPr/>
        </p:nvGrpSpPr>
        <p:grpSpPr>
          <a:xfrm>
            <a:off x="4136825" y="3669577"/>
            <a:ext cx="881731" cy="647613"/>
            <a:chOff x="4130737" y="1019393"/>
            <a:chExt cx="881731" cy="647613"/>
          </a:xfrm>
        </p:grpSpPr>
        <p:cxnSp>
          <p:nvCxnSpPr>
            <p:cNvPr id="41" name="Straight Connector 40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47"/>
          <p:cNvGrpSpPr/>
          <p:nvPr/>
        </p:nvGrpSpPr>
        <p:grpSpPr>
          <a:xfrm>
            <a:off x="4125714" y="4317190"/>
            <a:ext cx="881731" cy="647613"/>
            <a:chOff x="4130737" y="1019393"/>
            <a:chExt cx="881731" cy="647613"/>
          </a:xfrm>
        </p:grpSpPr>
        <p:cxnSp>
          <p:nvCxnSpPr>
            <p:cNvPr id="49" name="Straight Connector 48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55"/>
          <p:cNvGrpSpPr/>
          <p:nvPr/>
        </p:nvGrpSpPr>
        <p:grpSpPr>
          <a:xfrm>
            <a:off x="4124919" y="4964803"/>
            <a:ext cx="881731" cy="647613"/>
            <a:chOff x="4130737" y="1019393"/>
            <a:chExt cx="881731" cy="647613"/>
          </a:xfrm>
        </p:grpSpPr>
        <p:cxnSp>
          <p:nvCxnSpPr>
            <p:cNvPr id="57" name="Straight Connector 56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6" name="Straight Connector 65"/>
          <p:cNvCxnSpPr/>
          <p:nvPr/>
        </p:nvCxnSpPr>
        <p:spPr>
          <a:xfrm>
            <a:off x="508000" y="5603222"/>
            <a:ext cx="8166100" cy="91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3124200" y="5186326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2628900" y="5129484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2990850" y="4760655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486150" y="4920242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2133600" y="5193932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2495550" y="4775448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83"/>
          <p:cNvGrpSpPr/>
          <p:nvPr/>
        </p:nvGrpSpPr>
        <p:grpSpPr>
          <a:xfrm>
            <a:off x="570994" y="2094269"/>
            <a:ext cx="1080928" cy="3508953"/>
            <a:chOff x="88927" y="1040270"/>
            <a:chExt cx="1881292" cy="5133796"/>
          </a:xfrm>
        </p:grpSpPr>
        <p:sp>
          <p:nvSpPr>
            <p:cNvPr id="85" name="Oval 84"/>
            <p:cNvSpPr/>
            <p:nvPr/>
          </p:nvSpPr>
          <p:spPr>
            <a:xfrm>
              <a:off x="416381" y="1040270"/>
              <a:ext cx="999861" cy="104026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6" name="Straight Connector 85"/>
            <p:cNvCxnSpPr>
              <a:stCxn id="85" idx="4"/>
            </p:cNvCxnSpPr>
            <p:nvPr/>
          </p:nvCxnSpPr>
          <p:spPr>
            <a:xfrm rot="5400000">
              <a:off x="-1143959" y="4113789"/>
              <a:ext cx="4093522" cy="270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V="1">
              <a:off x="916313" y="2903381"/>
              <a:ext cx="1053906" cy="58220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-214678" y="5070097"/>
              <a:ext cx="1407574" cy="8003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Freeform 88"/>
            <p:cNvSpPr/>
            <p:nvPr/>
          </p:nvSpPr>
          <p:spPr>
            <a:xfrm>
              <a:off x="1107954" y="1675237"/>
              <a:ext cx="283745" cy="162119"/>
            </a:xfrm>
            <a:custGeom>
              <a:avLst/>
              <a:gdLst>
                <a:gd name="connsiteX0" fmla="*/ 0 w 283745"/>
                <a:gd name="connsiteY0" fmla="*/ 81059 h 162119"/>
                <a:gd name="connsiteX1" fmla="*/ 189163 w 283745"/>
                <a:gd name="connsiteY1" fmla="*/ 148609 h 162119"/>
                <a:gd name="connsiteX2" fmla="*/ 283745 w 283745"/>
                <a:gd name="connsiteY2" fmla="*/ 0 h 162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3745" h="162119">
                  <a:moveTo>
                    <a:pt x="0" y="81059"/>
                  </a:moveTo>
                  <a:cubicBezTo>
                    <a:pt x="70936" y="121589"/>
                    <a:pt x="141872" y="162119"/>
                    <a:pt x="189163" y="148609"/>
                  </a:cubicBezTo>
                  <a:cubicBezTo>
                    <a:pt x="236454" y="135099"/>
                    <a:pt x="283745" y="0"/>
                    <a:pt x="283745" y="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Oval 89"/>
            <p:cNvSpPr/>
            <p:nvPr/>
          </p:nvSpPr>
          <p:spPr>
            <a:xfrm>
              <a:off x="916313" y="1337487"/>
              <a:ext cx="170481" cy="14861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" name="Group 90"/>
          <p:cNvGrpSpPr/>
          <p:nvPr/>
        </p:nvGrpSpPr>
        <p:grpSpPr>
          <a:xfrm>
            <a:off x="7126662" y="2761273"/>
            <a:ext cx="1266075" cy="2851143"/>
            <a:chOff x="6958494" y="1040267"/>
            <a:chExt cx="2067281" cy="5133793"/>
          </a:xfrm>
        </p:grpSpPr>
        <p:sp>
          <p:nvSpPr>
            <p:cNvPr id="92" name="Oval 91"/>
            <p:cNvSpPr/>
            <p:nvPr/>
          </p:nvSpPr>
          <p:spPr>
            <a:xfrm>
              <a:off x="8025914" y="1040267"/>
              <a:ext cx="999861" cy="104026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3" name="Straight Connector 92"/>
            <p:cNvCxnSpPr>
              <a:stCxn id="92" idx="4"/>
            </p:cNvCxnSpPr>
            <p:nvPr/>
          </p:nvCxnSpPr>
          <p:spPr>
            <a:xfrm rot="5400000">
              <a:off x="6465573" y="4113785"/>
              <a:ext cx="4093522" cy="270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10800000">
              <a:off x="6958494" y="2770594"/>
              <a:ext cx="1567352" cy="7149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5400000">
              <a:off x="7214036" y="4889273"/>
              <a:ext cx="1407572" cy="11620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TextBox 95"/>
          <p:cNvSpPr txBox="1"/>
          <p:nvPr/>
        </p:nvSpPr>
        <p:spPr>
          <a:xfrm>
            <a:off x="355600" y="279400"/>
            <a:ext cx="2768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Time  = 16.00</a:t>
            </a:r>
            <a:endParaRPr lang="en-US" sz="3000" dirty="0"/>
          </a:p>
        </p:txBody>
      </p:sp>
      <p:pic>
        <p:nvPicPr>
          <p:cNvPr id="97" name="Picture 96"/>
          <p:cNvPicPr>
            <a:picLocks noChangeAspect="1"/>
          </p:cNvPicPr>
          <p:nvPr/>
        </p:nvPicPr>
        <p:blipFill>
          <a:blip r:embed="rId2"/>
          <a:srcRect b="13233"/>
          <a:stretch>
            <a:fillRect/>
          </a:stretch>
        </p:blipFill>
        <p:spPr>
          <a:xfrm rot="703042">
            <a:off x="7729449" y="2258797"/>
            <a:ext cx="876554" cy="760561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3"/>
          <a:srcRect b="18651"/>
          <a:stretch>
            <a:fillRect/>
          </a:stretch>
        </p:blipFill>
        <p:spPr>
          <a:xfrm rot="19614386">
            <a:off x="291023" y="1639408"/>
            <a:ext cx="901422" cy="733296"/>
          </a:xfrm>
          <a:prstGeom prst="rect">
            <a:avLst/>
          </a:prstGeom>
        </p:spPr>
      </p:pic>
      <p:sp>
        <p:nvSpPr>
          <p:cNvPr id="99" name="Oval 98"/>
          <p:cNvSpPr/>
          <p:nvPr/>
        </p:nvSpPr>
        <p:spPr>
          <a:xfrm>
            <a:off x="7858125" y="2983105"/>
            <a:ext cx="97953" cy="1015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1" name="Straight Connector 100"/>
          <p:cNvCxnSpPr>
            <a:stCxn id="92" idx="3"/>
          </p:cNvCxnSpPr>
          <p:nvPr/>
        </p:nvCxnSpPr>
        <p:spPr>
          <a:xfrm rot="5400000" flipH="1" flipV="1">
            <a:off x="7891918" y="3190237"/>
            <a:ext cx="42305" cy="860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Oval 104"/>
          <p:cNvSpPr/>
          <p:nvPr/>
        </p:nvSpPr>
        <p:spPr>
          <a:xfrm>
            <a:off x="5835650" y="5179139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2743200" y="4435554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6083300" y="4750048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523875" y="1083461"/>
            <a:ext cx="1476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Alfie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7858125" y="1063895"/>
            <a:ext cx="1476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Otis</a:t>
            </a:r>
            <a:endParaRPr lang="en-US" dirty="0"/>
          </a:p>
        </p:txBody>
      </p:sp>
      <p:sp>
        <p:nvSpPr>
          <p:cNvPr id="100" name="Oval 99"/>
          <p:cNvSpPr/>
          <p:nvPr/>
        </p:nvSpPr>
        <p:spPr>
          <a:xfrm>
            <a:off x="6330950" y="5129484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1441190" y="5963166"/>
            <a:ext cx="2813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Reactants = 7  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6330950" y="5930900"/>
            <a:ext cx="2813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Products = 3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31532" y="1026197"/>
            <a:ext cx="880936" cy="458621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4130737" y="1019393"/>
            <a:ext cx="881731" cy="647613"/>
            <a:chOff x="4130737" y="1019393"/>
            <a:chExt cx="881731" cy="647613"/>
          </a:xfrm>
        </p:grpSpPr>
        <p:cxnSp>
          <p:nvCxnSpPr>
            <p:cNvPr id="6" name="Straight Connector 5"/>
            <p:cNvCxnSpPr>
              <a:stCxn id="4" idx="0"/>
            </p:cNvCxnSpPr>
            <p:nvPr/>
          </p:nvCxnSpPr>
          <p:spPr>
            <a:xfrm rot="16200000" flipH="1">
              <a:off x="4411999" y="1186198"/>
              <a:ext cx="320796" cy="79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5"/>
          <p:cNvGrpSpPr/>
          <p:nvPr/>
        </p:nvGrpSpPr>
        <p:grpSpPr>
          <a:xfrm>
            <a:off x="4129216" y="1678450"/>
            <a:ext cx="881731" cy="647613"/>
            <a:chOff x="4130737" y="1019393"/>
            <a:chExt cx="881731" cy="647613"/>
          </a:xfrm>
        </p:grpSpPr>
        <p:cxnSp>
          <p:nvCxnSpPr>
            <p:cNvPr id="17" name="Straight Connector 16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23"/>
          <p:cNvGrpSpPr/>
          <p:nvPr/>
        </p:nvGrpSpPr>
        <p:grpSpPr>
          <a:xfrm>
            <a:off x="4131928" y="2337507"/>
            <a:ext cx="881731" cy="647613"/>
            <a:chOff x="4130737" y="1019393"/>
            <a:chExt cx="881731" cy="647613"/>
          </a:xfrm>
        </p:grpSpPr>
        <p:cxnSp>
          <p:nvCxnSpPr>
            <p:cNvPr id="25" name="Straight Connector 24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31"/>
          <p:cNvGrpSpPr/>
          <p:nvPr/>
        </p:nvGrpSpPr>
        <p:grpSpPr>
          <a:xfrm>
            <a:off x="4138346" y="3002914"/>
            <a:ext cx="881731" cy="647613"/>
            <a:chOff x="4130737" y="1019393"/>
            <a:chExt cx="881731" cy="647613"/>
          </a:xfrm>
        </p:grpSpPr>
        <p:cxnSp>
          <p:nvCxnSpPr>
            <p:cNvPr id="33" name="Straight Connector 32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39"/>
          <p:cNvGrpSpPr/>
          <p:nvPr/>
        </p:nvGrpSpPr>
        <p:grpSpPr>
          <a:xfrm>
            <a:off x="4136825" y="3669577"/>
            <a:ext cx="881731" cy="647613"/>
            <a:chOff x="4130737" y="1019393"/>
            <a:chExt cx="881731" cy="647613"/>
          </a:xfrm>
        </p:grpSpPr>
        <p:cxnSp>
          <p:nvCxnSpPr>
            <p:cNvPr id="41" name="Straight Connector 40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47"/>
          <p:cNvGrpSpPr/>
          <p:nvPr/>
        </p:nvGrpSpPr>
        <p:grpSpPr>
          <a:xfrm>
            <a:off x="4125714" y="4317190"/>
            <a:ext cx="881731" cy="647613"/>
            <a:chOff x="4130737" y="1019393"/>
            <a:chExt cx="881731" cy="647613"/>
          </a:xfrm>
        </p:grpSpPr>
        <p:cxnSp>
          <p:nvCxnSpPr>
            <p:cNvPr id="49" name="Straight Connector 48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55"/>
          <p:cNvGrpSpPr/>
          <p:nvPr/>
        </p:nvGrpSpPr>
        <p:grpSpPr>
          <a:xfrm>
            <a:off x="4124919" y="4964803"/>
            <a:ext cx="881731" cy="647613"/>
            <a:chOff x="4130737" y="1019393"/>
            <a:chExt cx="881731" cy="647613"/>
          </a:xfrm>
        </p:grpSpPr>
        <p:cxnSp>
          <p:nvCxnSpPr>
            <p:cNvPr id="57" name="Straight Connector 56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6" name="Straight Connector 65"/>
          <p:cNvCxnSpPr/>
          <p:nvPr/>
        </p:nvCxnSpPr>
        <p:spPr>
          <a:xfrm>
            <a:off x="508000" y="5603222"/>
            <a:ext cx="8166100" cy="91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3124200" y="5186326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2628900" y="5129484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2990850" y="4760655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486150" y="4920242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1638300" y="3212092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2495550" y="4775448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83"/>
          <p:cNvGrpSpPr/>
          <p:nvPr/>
        </p:nvGrpSpPr>
        <p:grpSpPr>
          <a:xfrm>
            <a:off x="570994" y="2094269"/>
            <a:ext cx="1080928" cy="3508953"/>
            <a:chOff x="88927" y="1040270"/>
            <a:chExt cx="1881292" cy="5133796"/>
          </a:xfrm>
        </p:grpSpPr>
        <p:sp>
          <p:nvSpPr>
            <p:cNvPr id="85" name="Oval 84"/>
            <p:cNvSpPr/>
            <p:nvPr/>
          </p:nvSpPr>
          <p:spPr>
            <a:xfrm>
              <a:off x="416381" y="1040270"/>
              <a:ext cx="999861" cy="104026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6" name="Straight Connector 85"/>
            <p:cNvCxnSpPr>
              <a:stCxn id="85" idx="4"/>
            </p:cNvCxnSpPr>
            <p:nvPr/>
          </p:nvCxnSpPr>
          <p:spPr>
            <a:xfrm rot="5400000">
              <a:off x="-1143959" y="4113789"/>
              <a:ext cx="4093522" cy="270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V="1">
              <a:off x="916313" y="2903381"/>
              <a:ext cx="1053906" cy="58220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-214678" y="5070097"/>
              <a:ext cx="1407574" cy="8003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Freeform 88"/>
            <p:cNvSpPr/>
            <p:nvPr/>
          </p:nvSpPr>
          <p:spPr>
            <a:xfrm>
              <a:off x="1107954" y="1675237"/>
              <a:ext cx="283745" cy="162119"/>
            </a:xfrm>
            <a:custGeom>
              <a:avLst/>
              <a:gdLst>
                <a:gd name="connsiteX0" fmla="*/ 0 w 283745"/>
                <a:gd name="connsiteY0" fmla="*/ 81059 h 162119"/>
                <a:gd name="connsiteX1" fmla="*/ 189163 w 283745"/>
                <a:gd name="connsiteY1" fmla="*/ 148609 h 162119"/>
                <a:gd name="connsiteX2" fmla="*/ 283745 w 283745"/>
                <a:gd name="connsiteY2" fmla="*/ 0 h 162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3745" h="162119">
                  <a:moveTo>
                    <a:pt x="0" y="81059"/>
                  </a:moveTo>
                  <a:cubicBezTo>
                    <a:pt x="70936" y="121589"/>
                    <a:pt x="141872" y="162119"/>
                    <a:pt x="189163" y="148609"/>
                  </a:cubicBezTo>
                  <a:cubicBezTo>
                    <a:pt x="236454" y="135099"/>
                    <a:pt x="283745" y="0"/>
                    <a:pt x="283745" y="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Oval 89"/>
            <p:cNvSpPr/>
            <p:nvPr/>
          </p:nvSpPr>
          <p:spPr>
            <a:xfrm>
              <a:off x="916313" y="1337487"/>
              <a:ext cx="170481" cy="14861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" name="Group 90"/>
          <p:cNvGrpSpPr/>
          <p:nvPr/>
        </p:nvGrpSpPr>
        <p:grpSpPr>
          <a:xfrm>
            <a:off x="7126662" y="2761273"/>
            <a:ext cx="1266075" cy="2851143"/>
            <a:chOff x="6958494" y="1040267"/>
            <a:chExt cx="2067281" cy="5133793"/>
          </a:xfrm>
        </p:grpSpPr>
        <p:sp>
          <p:nvSpPr>
            <p:cNvPr id="92" name="Oval 91"/>
            <p:cNvSpPr/>
            <p:nvPr/>
          </p:nvSpPr>
          <p:spPr>
            <a:xfrm>
              <a:off x="8025914" y="1040267"/>
              <a:ext cx="999861" cy="104026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3" name="Straight Connector 92"/>
            <p:cNvCxnSpPr>
              <a:stCxn id="92" idx="4"/>
            </p:cNvCxnSpPr>
            <p:nvPr/>
          </p:nvCxnSpPr>
          <p:spPr>
            <a:xfrm rot="5400000">
              <a:off x="6465573" y="4113785"/>
              <a:ext cx="4093522" cy="270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10800000">
              <a:off x="6958494" y="2770594"/>
              <a:ext cx="1567352" cy="7149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5400000">
              <a:off x="7214036" y="4889273"/>
              <a:ext cx="1407572" cy="11620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TextBox 95"/>
          <p:cNvSpPr txBox="1"/>
          <p:nvPr/>
        </p:nvSpPr>
        <p:spPr>
          <a:xfrm>
            <a:off x="355600" y="279400"/>
            <a:ext cx="2768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Time  = 17.00</a:t>
            </a:r>
            <a:endParaRPr lang="en-US" sz="3000" dirty="0"/>
          </a:p>
        </p:txBody>
      </p:sp>
      <p:pic>
        <p:nvPicPr>
          <p:cNvPr id="97" name="Picture 96"/>
          <p:cNvPicPr>
            <a:picLocks noChangeAspect="1"/>
          </p:cNvPicPr>
          <p:nvPr/>
        </p:nvPicPr>
        <p:blipFill>
          <a:blip r:embed="rId2"/>
          <a:srcRect b="13233"/>
          <a:stretch>
            <a:fillRect/>
          </a:stretch>
        </p:blipFill>
        <p:spPr>
          <a:xfrm rot="703042">
            <a:off x="7729449" y="2258797"/>
            <a:ext cx="876554" cy="760561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3"/>
          <a:srcRect b="18651"/>
          <a:stretch>
            <a:fillRect/>
          </a:stretch>
        </p:blipFill>
        <p:spPr>
          <a:xfrm rot="19614386">
            <a:off x="291023" y="1639408"/>
            <a:ext cx="901422" cy="733296"/>
          </a:xfrm>
          <a:prstGeom prst="rect">
            <a:avLst/>
          </a:prstGeom>
        </p:spPr>
      </p:pic>
      <p:sp>
        <p:nvSpPr>
          <p:cNvPr id="99" name="Oval 98"/>
          <p:cNvSpPr/>
          <p:nvPr/>
        </p:nvSpPr>
        <p:spPr>
          <a:xfrm>
            <a:off x="7858125" y="2983105"/>
            <a:ext cx="97953" cy="1015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1" name="Straight Connector 100"/>
          <p:cNvCxnSpPr>
            <a:stCxn id="92" idx="3"/>
          </p:cNvCxnSpPr>
          <p:nvPr/>
        </p:nvCxnSpPr>
        <p:spPr>
          <a:xfrm rot="5400000" flipH="1" flipV="1">
            <a:off x="7891918" y="3190237"/>
            <a:ext cx="42305" cy="860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Oval 104"/>
          <p:cNvSpPr/>
          <p:nvPr/>
        </p:nvSpPr>
        <p:spPr>
          <a:xfrm>
            <a:off x="5835650" y="5179139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2743200" y="4435554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6631361" y="3556402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523875" y="1083461"/>
            <a:ext cx="1476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Alfie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7858125" y="1063895"/>
            <a:ext cx="1476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Otis</a:t>
            </a:r>
            <a:endParaRPr lang="en-US" dirty="0"/>
          </a:p>
        </p:txBody>
      </p:sp>
      <p:sp>
        <p:nvSpPr>
          <p:cNvPr id="100" name="Oval 99"/>
          <p:cNvSpPr/>
          <p:nvPr/>
        </p:nvSpPr>
        <p:spPr>
          <a:xfrm>
            <a:off x="6330950" y="5129484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TextBox 102"/>
          <p:cNvSpPr txBox="1"/>
          <p:nvPr/>
        </p:nvSpPr>
        <p:spPr>
          <a:xfrm>
            <a:off x="1441190" y="5963166"/>
            <a:ext cx="2813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Reactants = 7  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6330950" y="5930900"/>
            <a:ext cx="2813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Products = 3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Box 95"/>
          <p:cNvSpPr txBox="1"/>
          <p:nvPr/>
        </p:nvSpPr>
        <p:spPr>
          <a:xfrm>
            <a:off x="355600" y="279400"/>
            <a:ext cx="2768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Time  = 0.00</a:t>
            </a:r>
            <a:endParaRPr lang="en-US" sz="3000" dirty="0"/>
          </a:p>
        </p:txBody>
      </p:sp>
      <p:sp>
        <p:nvSpPr>
          <p:cNvPr id="4" name="Rectangle 3"/>
          <p:cNvSpPr/>
          <p:nvPr/>
        </p:nvSpPr>
        <p:spPr>
          <a:xfrm>
            <a:off x="4131532" y="1026197"/>
            <a:ext cx="880936" cy="458621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4130737" y="1019393"/>
            <a:ext cx="881731" cy="647613"/>
            <a:chOff x="4130737" y="1019393"/>
            <a:chExt cx="881731" cy="647613"/>
          </a:xfrm>
        </p:grpSpPr>
        <p:cxnSp>
          <p:nvCxnSpPr>
            <p:cNvPr id="6" name="Straight Connector 5"/>
            <p:cNvCxnSpPr>
              <a:stCxn id="4" idx="0"/>
            </p:cNvCxnSpPr>
            <p:nvPr/>
          </p:nvCxnSpPr>
          <p:spPr>
            <a:xfrm rot="16200000" flipH="1">
              <a:off x="4411999" y="1186198"/>
              <a:ext cx="320796" cy="79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4129216" y="1678450"/>
            <a:ext cx="881731" cy="647613"/>
            <a:chOff x="4130737" y="1019393"/>
            <a:chExt cx="881731" cy="647613"/>
          </a:xfrm>
        </p:grpSpPr>
        <p:cxnSp>
          <p:nvCxnSpPr>
            <p:cNvPr id="17" name="Straight Connector 16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4131928" y="2337507"/>
            <a:ext cx="881731" cy="647613"/>
            <a:chOff x="4130737" y="1019393"/>
            <a:chExt cx="881731" cy="647613"/>
          </a:xfrm>
        </p:grpSpPr>
        <p:cxnSp>
          <p:nvCxnSpPr>
            <p:cNvPr id="25" name="Straight Connector 24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4138346" y="3002914"/>
            <a:ext cx="881731" cy="647613"/>
            <a:chOff x="4130737" y="1019393"/>
            <a:chExt cx="881731" cy="647613"/>
          </a:xfrm>
        </p:grpSpPr>
        <p:cxnSp>
          <p:nvCxnSpPr>
            <p:cNvPr id="33" name="Straight Connector 32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4136825" y="3669577"/>
            <a:ext cx="881731" cy="647613"/>
            <a:chOff x="4130737" y="1019393"/>
            <a:chExt cx="881731" cy="647613"/>
          </a:xfrm>
        </p:grpSpPr>
        <p:cxnSp>
          <p:nvCxnSpPr>
            <p:cNvPr id="41" name="Straight Connector 40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4125714" y="4317190"/>
            <a:ext cx="881731" cy="647613"/>
            <a:chOff x="4130737" y="1019393"/>
            <a:chExt cx="881731" cy="647613"/>
          </a:xfrm>
        </p:grpSpPr>
        <p:cxnSp>
          <p:nvCxnSpPr>
            <p:cNvPr id="49" name="Straight Connector 48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4124919" y="4964803"/>
            <a:ext cx="881731" cy="647613"/>
            <a:chOff x="4130737" y="1019393"/>
            <a:chExt cx="881731" cy="647613"/>
          </a:xfrm>
        </p:grpSpPr>
        <p:cxnSp>
          <p:nvCxnSpPr>
            <p:cNvPr id="57" name="Straight Connector 56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6" name="Straight Connector 65"/>
          <p:cNvCxnSpPr/>
          <p:nvPr/>
        </p:nvCxnSpPr>
        <p:spPr>
          <a:xfrm>
            <a:off x="508000" y="5603222"/>
            <a:ext cx="8166100" cy="91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3124200" y="5186326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2628900" y="5129484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2990850" y="4760655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486150" y="4920242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2133600" y="5193932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2495550" y="4775448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1584325" y="3113675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1441190" y="5963166"/>
            <a:ext cx="281305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Reactants = </a:t>
            </a:r>
            <a:r>
              <a:rPr lang="en-US" sz="2500" dirty="0" smtClean="0"/>
              <a:t>10 </a:t>
            </a:r>
            <a:endParaRPr lang="en-US" sz="2500" dirty="0"/>
          </a:p>
        </p:txBody>
      </p:sp>
      <p:sp>
        <p:nvSpPr>
          <p:cNvPr id="76" name="TextBox 75"/>
          <p:cNvSpPr txBox="1"/>
          <p:nvPr/>
        </p:nvSpPr>
        <p:spPr>
          <a:xfrm>
            <a:off x="6330950" y="5930900"/>
            <a:ext cx="281305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Products = 0 </a:t>
            </a:r>
            <a:endParaRPr lang="en-US" sz="2500" dirty="0"/>
          </a:p>
        </p:txBody>
      </p:sp>
      <p:grpSp>
        <p:nvGrpSpPr>
          <p:cNvPr id="84" name="Group 83"/>
          <p:cNvGrpSpPr/>
          <p:nvPr/>
        </p:nvGrpSpPr>
        <p:grpSpPr>
          <a:xfrm>
            <a:off x="570994" y="2094269"/>
            <a:ext cx="1080928" cy="3508953"/>
            <a:chOff x="88927" y="1040270"/>
            <a:chExt cx="1881292" cy="5133796"/>
          </a:xfrm>
        </p:grpSpPr>
        <p:sp>
          <p:nvSpPr>
            <p:cNvPr id="85" name="Oval 84"/>
            <p:cNvSpPr/>
            <p:nvPr/>
          </p:nvSpPr>
          <p:spPr>
            <a:xfrm>
              <a:off x="416381" y="1040270"/>
              <a:ext cx="999861" cy="104026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6" name="Straight Connector 85"/>
            <p:cNvCxnSpPr>
              <a:stCxn id="85" idx="4"/>
            </p:cNvCxnSpPr>
            <p:nvPr/>
          </p:nvCxnSpPr>
          <p:spPr>
            <a:xfrm rot="5400000">
              <a:off x="-1143959" y="4113789"/>
              <a:ext cx="4093522" cy="270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V="1">
              <a:off x="916313" y="2903381"/>
              <a:ext cx="1053906" cy="58220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-214678" y="5070097"/>
              <a:ext cx="1407574" cy="8003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Freeform 88"/>
            <p:cNvSpPr/>
            <p:nvPr/>
          </p:nvSpPr>
          <p:spPr>
            <a:xfrm>
              <a:off x="1107954" y="1675237"/>
              <a:ext cx="283745" cy="162119"/>
            </a:xfrm>
            <a:custGeom>
              <a:avLst/>
              <a:gdLst>
                <a:gd name="connsiteX0" fmla="*/ 0 w 283745"/>
                <a:gd name="connsiteY0" fmla="*/ 81059 h 162119"/>
                <a:gd name="connsiteX1" fmla="*/ 189163 w 283745"/>
                <a:gd name="connsiteY1" fmla="*/ 148609 h 162119"/>
                <a:gd name="connsiteX2" fmla="*/ 283745 w 283745"/>
                <a:gd name="connsiteY2" fmla="*/ 0 h 162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3745" h="162119">
                  <a:moveTo>
                    <a:pt x="0" y="81059"/>
                  </a:moveTo>
                  <a:cubicBezTo>
                    <a:pt x="70936" y="121589"/>
                    <a:pt x="141872" y="162119"/>
                    <a:pt x="189163" y="148609"/>
                  </a:cubicBezTo>
                  <a:cubicBezTo>
                    <a:pt x="236454" y="135099"/>
                    <a:pt x="283745" y="0"/>
                    <a:pt x="283745" y="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Oval 89"/>
            <p:cNvSpPr/>
            <p:nvPr/>
          </p:nvSpPr>
          <p:spPr>
            <a:xfrm>
              <a:off x="916313" y="1337487"/>
              <a:ext cx="170481" cy="14861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7126662" y="2761273"/>
            <a:ext cx="1266075" cy="2851143"/>
            <a:chOff x="6958494" y="1040267"/>
            <a:chExt cx="2067281" cy="5133793"/>
          </a:xfrm>
        </p:grpSpPr>
        <p:sp>
          <p:nvSpPr>
            <p:cNvPr id="92" name="Oval 91"/>
            <p:cNvSpPr/>
            <p:nvPr/>
          </p:nvSpPr>
          <p:spPr>
            <a:xfrm>
              <a:off x="8025914" y="1040267"/>
              <a:ext cx="999861" cy="104026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3" name="Straight Connector 92"/>
            <p:cNvCxnSpPr>
              <a:stCxn id="92" idx="4"/>
            </p:cNvCxnSpPr>
            <p:nvPr/>
          </p:nvCxnSpPr>
          <p:spPr>
            <a:xfrm rot="5400000">
              <a:off x="6465573" y="4113785"/>
              <a:ext cx="4093522" cy="270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10800000">
              <a:off x="6958494" y="2770594"/>
              <a:ext cx="1567352" cy="7149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5400000">
              <a:off x="7214036" y="4889273"/>
              <a:ext cx="1407572" cy="11620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7" name="Picture 96"/>
          <p:cNvPicPr>
            <a:picLocks noChangeAspect="1"/>
          </p:cNvPicPr>
          <p:nvPr/>
        </p:nvPicPr>
        <p:blipFill>
          <a:blip r:embed="rId2"/>
          <a:srcRect b="13233"/>
          <a:stretch>
            <a:fillRect/>
          </a:stretch>
        </p:blipFill>
        <p:spPr>
          <a:xfrm rot="703042">
            <a:off x="7729449" y="2258797"/>
            <a:ext cx="876554" cy="760561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3"/>
          <a:srcRect b="18651"/>
          <a:stretch>
            <a:fillRect/>
          </a:stretch>
        </p:blipFill>
        <p:spPr>
          <a:xfrm rot="19614386">
            <a:off x="291023" y="1639408"/>
            <a:ext cx="901422" cy="733296"/>
          </a:xfrm>
          <a:prstGeom prst="rect">
            <a:avLst/>
          </a:prstGeom>
        </p:spPr>
      </p:pic>
      <p:sp>
        <p:nvSpPr>
          <p:cNvPr id="99" name="Oval 98"/>
          <p:cNvSpPr/>
          <p:nvPr/>
        </p:nvSpPr>
        <p:spPr>
          <a:xfrm>
            <a:off x="7858125" y="2983105"/>
            <a:ext cx="97953" cy="1015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1" name="Straight Connector 100"/>
          <p:cNvCxnSpPr>
            <a:stCxn id="92" idx="3"/>
          </p:cNvCxnSpPr>
          <p:nvPr/>
        </p:nvCxnSpPr>
        <p:spPr>
          <a:xfrm rot="5400000" flipH="1" flipV="1">
            <a:off x="7891918" y="3190237"/>
            <a:ext cx="42305" cy="860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Oval 104"/>
          <p:cNvSpPr/>
          <p:nvPr/>
        </p:nvSpPr>
        <p:spPr>
          <a:xfrm>
            <a:off x="2000250" y="4775448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2628900" y="4435554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3124200" y="4356964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523875" y="1083461"/>
            <a:ext cx="1476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Alfie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7858125" y="1063895"/>
            <a:ext cx="14763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Otis</a:t>
            </a:r>
            <a:endParaRPr lang="en-US" sz="2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31532" y="1026197"/>
            <a:ext cx="880936" cy="458621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4130737" y="1019393"/>
            <a:ext cx="881731" cy="647613"/>
            <a:chOff x="4130737" y="1019393"/>
            <a:chExt cx="881731" cy="647613"/>
          </a:xfrm>
        </p:grpSpPr>
        <p:cxnSp>
          <p:nvCxnSpPr>
            <p:cNvPr id="6" name="Straight Connector 5"/>
            <p:cNvCxnSpPr>
              <a:stCxn id="4" idx="0"/>
            </p:cNvCxnSpPr>
            <p:nvPr/>
          </p:nvCxnSpPr>
          <p:spPr>
            <a:xfrm rot="16200000" flipH="1">
              <a:off x="4411999" y="1186198"/>
              <a:ext cx="320796" cy="79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5"/>
          <p:cNvGrpSpPr/>
          <p:nvPr/>
        </p:nvGrpSpPr>
        <p:grpSpPr>
          <a:xfrm>
            <a:off x="4129216" y="1678450"/>
            <a:ext cx="881731" cy="647613"/>
            <a:chOff x="4130737" y="1019393"/>
            <a:chExt cx="881731" cy="647613"/>
          </a:xfrm>
        </p:grpSpPr>
        <p:cxnSp>
          <p:nvCxnSpPr>
            <p:cNvPr id="17" name="Straight Connector 16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23"/>
          <p:cNvGrpSpPr/>
          <p:nvPr/>
        </p:nvGrpSpPr>
        <p:grpSpPr>
          <a:xfrm>
            <a:off x="4131928" y="2337507"/>
            <a:ext cx="881731" cy="647613"/>
            <a:chOff x="4130737" y="1019393"/>
            <a:chExt cx="881731" cy="647613"/>
          </a:xfrm>
        </p:grpSpPr>
        <p:cxnSp>
          <p:nvCxnSpPr>
            <p:cNvPr id="25" name="Straight Connector 24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31"/>
          <p:cNvGrpSpPr/>
          <p:nvPr/>
        </p:nvGrpSpPr>
        <p:grpSpPr>
          <a:xfrm>
            <a:off x="4138346" y="3002914"/>
            <a:ext cx="881731" cy="647613"/>
            <a:chOff x="4130737" y="1019393"/>
            <a:chExt cx="881731" cy="647613"/>
          </a:xfrm>
        </p:grpSpPr>
        <p:cxnSp>
          <p:nvCxnSpPr>
            <p:cNvPr id="33" name="Straight Connector 32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39"/>
          <p:cNvGrpSpPr/>
          <p:nvPr/>
        </p:nvGrpSpPr>
        <p:grpSpPr>
          <a:xfrm>
            <a:off x="4136825" y="3669577"/>
            <a:ext cx="881731" cy="647613"/>
            <a:chOff x="4130737" y="1019393"/>
            <a:chExt cx="881731" cy="647613"/>
          </a:xfrm>
        </p:grpSpPr>
        <p:cxnSp>
          <p:nvCxnSpPr>
            <p:cNvPr id="41" name="Straight Connector 40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47"/>
          <p:cNvGrpSpPr/>
          <p:nvPr/>
        </p:nvGrpSpPr>
        <p:grpSpPr>
          <a:xfrm>
            <a:off x="4125714" y="4317190"/>
            <a:ext cx="881731" cy="647613"/>
            <a:chOff x="4130737" y="1019393"/>
            <a:chExt cx="881731" cy="647613"/>
          </a:xfrm>
        </p:grpSpPr>
        <p:cxnSp>
          <p:nvCxnSpPr>
            <p:cNvPr id="49" name="Straight Connector 48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55"/>
          <p:cNvGrpSpPr/>
          <p:nvPr/>
        </p:nvGrpSpPr>
        <p:grpSpPr>
          <a:xfrm>
            <a:off x="4124919" y="4964803"/>
            <a:ext cx="881731" cy="647613"/>
            <a:chOff x="4130737" y="1019393"/>
            <a:chExt cx="881731" cy="647613"/>
          </a:xfrm>
        </p:grpSpPr>
        <p:cxnSp>
          <p:nvCxnSpPr>
            <p:cNvPr id="57" name="Straight Connector 56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6" name="Straight Connector 65"/>
          <p:cNvCxnSpPr/>
          <p:nvPr/>
        </p:nvCxnSpPr>
        <p:spPr>
          <a:xfrm>
            <a:off x="508000" y="5603222"/>
            <a:ext cx="8166100" cy="91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3124200" y="5186326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2628900" y="5129484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2990850" y="4760655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486150" y="4920242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2743200" y="928515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2495550" y="4775448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83"/>
          <p:cNvGrpSpPr/>
          <p:nvPr/>
        </p:nvGrpSpPr>
        <p:grpSpPr>
          <a:xfrm>
            <a:off x="570994" y="2094269"/>
            <a:ext cx="1080928" cy="3508953"/>
            <a:chOff x="88927" y="1040270"/>
            <a:chExt cx="1881292" cy="5133796"/>
          </a:xfrm>
        </p:grpSpPr>
        <p:sp>
          <p:nvSpPr>
            <p:cNvPr id="85" name="Oval 84"/>
            <p:cNvSpPr/>
            <p:nvPr/>
          </p:nvSpPr>
          <p:spPr>
            <a:xfrm>
              <a:off x="416381" y="1040270"/>
              <a:ext cx="999861" cy="104026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6" name="Straight Connector 85"/>
            <p:cNvCxnSpPr>
              <a:stCxn id="85" idx="4"/>
            </p:cNvCxnSpPr>
            <p:nvPr/>
          </p:nvCxnSpPr>
          <p:spPr>
            <a:xfrm rot="5400000">
              <a:off x="-1143959" y="4113789"/>
              <a:ext cx="4093522" cy="270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V="1">
              <a:off x="916313" y="2903381"/>
              <a:ext cx="1053906" cy="58220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-214678" y="5070097"/>
              <a:ext cx="1407574" cy="8003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Freeform 88"/>
            <p:cNvSpPr/>
            <p:nvPr/>
          </p:nvSpPr>
          <p:spPr>
            <a:xfrm>
              <a:off x="1107954" y="1675237"/>
              <a:ext cx="283745" cy="162119"/>
            </a:xfrm>
            <a:custGeom>
              <a:avLst/>
              <a:gdLst>
                <a:gd name="connsiteX0" fmla="*/ 0 w 283745"/>
                <a:gd name="connsiteY0" fmla="*/ 81059 h 162119"/>
                <a:gd name="connsiteX1" fmla="*/ 189163 w 283745"/>
                <a:gd name="connsiteY1" fmla="*/ 148609 h 162119"/>
                <a:gd name="connsiteX2" fmla="*/ 283745 w 283745"/>
                <a:gd name="connsiteY2" fmla="*/ 0 h 162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3745" h="162119">
                  <a:moveTo>
                    <a:pt x="0" y="81059"/>
                  </a:moveTo>
                  <a:cubicBezTo>
                    <a:pt x="70936" y="121589"/>
                    <a:pt x="141872" y="162119"/>
                    <a:pt x="189163" y="148609"/>
                  </a:cubicBezTo>
                  <a:cubicBezTo>
                    <a:pt x="236454" y="135099"/>
                    <a:pt x="283745" y="0"/>
                    <a:pt x="283745" y="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Oval 89"/>
            <p:cNvSpPr/>
            <p:nvPr/>
          </p:nvSpPr>
          <p:spPr>
            <a:xfrm>
              <a:off x="916313" y="1337487"/>
              <a:ext cx="170481" cy="14861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" name="Group 90"/>
          <p:cNvGrpSpPr/>
          <p:nvPr/>
        </p:nvGrpSpPr>
        <p:grpSpPr>
          <a:xfrm>
            <a:off x="7126662" y="2761273"/>
            <a:ext cx="1266075" cy="2851143"/>
            <a:chOff x="6958494" y="1040267"/>
            <a:chExt cx="2067281" cy="5133793"/>
          </a:xfrm>
        </p:grpSpPr>
        <p:sp>
          <p:nvSpPr>
            <p:cNvPr id="92" name="Oval 91"/>
            <p:cNvSpPr/>
            <p:nvPr/>
          </p:nvSpPr>
          <p:spPr>
            <a:xfrm>
              <a:off x="8025914" y="1040267"/>
              <a:ext cx="999861" cy="104026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3" name="Straight Connector 92"/>
            <p:cNvCxnSpPr>
              <a:stCxn id="92" idx="4"/>
            </p:cNvCxnSpPr>
            <p:nvPr/>
          </p:nvCxnSpPr>
          <p:spPr>
            <a:xfrm rot="5400000">
              <a:off x="6465573" y="4113785"/>
              <a:ext cx="4093522" cy="270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10800000">
              <a:off x="6958494" y="2770594"/>
              <a:ext cx="1567352" cy="7149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5400000">
              <a:off x="7214036" y="4889273"/>
              <a:ext cx="1407572" cy="11620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TextBox 95"/>
          <p:cNvSpPr txBox="1"/>
          <p:nvPr/>
        </p:nvSpPr>
        <p:spPr>
          <a:xfrm>
            <a:off x="355600" y="279400"/>
            <a:ext cx="2768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Time  = 18.00</a:t>
            </a:r>
            <a:endParaRPr lang="en-US" sz="3000" dirty="0"/>
          </a:p>
        </p:txBody>
      </p:sp>
      <p:pic>
        <p:nvPicPr>
          <p:cNvPr id="97" name="Picture 96"/>
          <p:cNvPicPr>
            <a:picLocks noChangeAspect="1"/>
          </p:cNvPicPr>
          <p:nvPr/>
        </p:nvPicPr>
        <p:blipFill>
          <a:blip r:embed="rId2"/>
          <a:srcRect b="13233"/>
          <a:stretch>
            <a:fillRect/>
          </a:stretch>
        </p:blipFill>
        <p:spPr>
          <a:xfrm rot="703042">
            <a:off x="7729449" y="2258797"/>
            <a:ext cx="876554" cy="760561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3"/>
          <a:srcRect b="18651"/>
          <a:stretch>
            <a:fillRect/>
          </a:stretch>
        </p:blipFill>
        <p:spPr>
          <a:xfrm rot="19614386">
            <a:off x="291023" y="1639408"/>
            <a:ext cx="901422" cy="733296"/>
          </a:xfrm>
          <a:prstGeom prst="rect">
            <a:avLst/>
          </a:prstGeom>
        </p:spPr>
      </p:pic>
      <p:sp>
        <p:nvSpPr>
          <p:cNvPr id="99" name="Oval 98"/>
          <p:cNvSpPr/>
          <p:nvPr/>
        </p:nvSpPr>
        <p:spPr>
          <a:xfrm>
            <a:off x="7858125" y="2983105"/>
            <a:ext cx="97953" cy="1015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1" name="Straight Connector 100"/>
          <p:cNvCxnSpPr>
            <a:stCxn id="92" idx="3"/>
          </p:cNvCxnSpPr>
          <p:nvPr/>
        </p:nvCxnSpPr>
        <p:spPr>
          <a:xfrm rot="5400000" flipH="1" flipV="1">
            <a:off x="7891918" y="3190237"/>
            <a:ext cx="42305" cy="860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Oval 104"/>
          <p:cNvSpPr/>
          <p:nvPr/>
        </p:nvSpPr>
        <p:spPr>
          <a:xfrm>
            <a:off x="5835650" y="5179139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2743200" y="4435554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5835650" y="488642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523875" y="1083461"/>
            <a:ext cx="1476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Alfie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7858125" y="1063895"/>
            <a:ext cx="1476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Otis</a:t>
            </a:r>
            <a:endParaRPr lang="en-US" dirty="0"/>
          </a:p>
        </p:txBody>
      </p:sp>
      <p:sp>
        <p:nvSpPr>
          <p:cNvPr id="100" name="Oval 99"/>
          <p:cNvSpPr/>
          <p:nvPr/>
        </p:nvSpPr>
        <p:spPr>
          <a:xfrm>
            <a:off x="6330950" y="5129484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1441190" y="5963166"/>
            <a:ext cx="2813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Reactants = 7  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6330950" y="5930900"/>
            <a:ext cx="2813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Products = 3 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31532" y="1026197"/>
            <a:ext cx="880936" cy="458621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4130737" y="1019393"/>
            <a:ext cx="881731" cy="647613"/>
            <a:chOff x="4130737" y="1019393"/>
            <a:chExt cx="881731" cy="647613"/>
          </a:xfrm>
        </p:grpSpPr>
        <p:cxnSp>
          <p:nvCxnSpPr>
            <p:cNvPr id="6" name="Straight Connector 5"/>
            <p:cNvCxnSpPr>
              <a:stCxn id="4" idx="0"/>
            </p:cNvCxnSpPr>
            <p:nvPr/>
          </p:nvCxnSpPr>
          <p:spPr>
            <a:xfrm rot="16200000" flipH="1">
              <a:off x="4411999" y="1186198"/>
              <a:ext cx="320796" cy="79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5"/>
          <p:cNvGrpSpPr/>
          <p:nvPr/>
        </p:nvGrpSpPr>
        <p:grpSpPr>
          <a:xfrm>
            <a:off x="4129216" y="1678450"/>
            <a:ext cx="881731" cy="647613"/>
            <a:chOff x="4130737" y="1019393"/>
            <a:chExt cx="881731" cy="647613"/>
          </a:xfrm>
        </p:grpSpPr>
        <p:cxnSp>
          <p:nvCxnSpPr>
            <p:cNvPr id="17" name="Straight Connector 16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23"/>
          <p:cNvGrpSpPr/>
          <p:nvPr/>
        </p:nvGrpSpPr>
        <p:grpSpPr>
          <a:xfrm>
            <a:off x="4131928" y="2337507"/>
            <a:ext cx="881731" cy="647613"/>
            <a:chOff x="4130737" y="1019393"/>
            <a:chExt cx="881731" cy="647613"/>
          </a:xfrm>
        </p:grpSpPr>
        <p:cxnSp>
          <p:nvCxnSpPr>
            <p:cNvPr id="25" name="Straight Connector 24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31"/>
          <p:cNvGrpSpPr/>
          <p:nvPr/>
        </p:nvGrpSpPr>
        <p:grpSpPr>
          <a:xfrm>
            <a:off x="4138346" y="3002914"/>
            <a:ext cx="881731" cy="647613"/>
            <a:chOff x="4130737" y="1019393"/>
            <a:chExt cx="881731" cy="647613"/>
          </a:xfrm>
        </p:grpSpPr>
        <p:cxnSp>
          <p:nvCxnSpPr>
            <p:cNvPr id="33" name="Straight Connector 32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39"/>
          <p:cNvGrpSpPr/>
          <p:nvPr/>
        </p:nvGrpSpPr>
        <p:grpSpPr>
          <a:xfrm>
            <a:off x="4136825" y="3669577"/>
            <a:ext cx="881731" cy="647613"/>
            <a:chOff x="4130737" y="1019393"/>
            <a:chExt cx="881731" cy="647613"/>
          </a:xfrm>
        </p:grpSpPr>
        <p:cxnSp>
          <p:nvCxnSpPr>
            <p:cNvPr id="41" name="Straight Connector 40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47"/>
          <p:cNvGrpSpPr/>
          <p:nvPr/>
        </p:nvGrpSpPr>
        <p:grpSpPr>
          <a:xfrm>
            <a:off x="4125714" y="4317190"/>
            <a:ext cx="881731" cy="647613"/>
            <a:chOff x="4130737" y="1019393"/>
            <a:chExt cx="881731" cy="647613"/>
          </a:xfrm>
        </p:grpSpPr>
        <p:cxnSp>
          <p:nvCxnSpPr>
            <p:cNvPr id="49" name="Straight Connector 48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55"/>
          <p:cNvGrpSpPr/>
          <p:nvPr/>
        </p:nvGrpSpPr>
        <p:grpSpPr>
          <a:xfrm>
            <a:off x="4124919" y="4964803"/>
            <a:ext cx="881731" cy="647613"/>
            <a:chOff x="4130737" y="1019393"/>
            <a:chExt cx="881731" cy="647613"/>
          </a:xfrm>
        </p:grpSpPr>
        <p:cxnSp>
          <p:nvCxnSpPr>
            <p:cNvPr id="57" name="Straight Connector 56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6" name="Straight Connector 65"/>
          <p:cNvCxnSpPr/>
          <p:nvPr/>
        </p:nvCxnSpPr>
        <p:spPr>
          <a:xfrm>
            <a:off x="508000" y="5603222"/>
            <a:ext cx="8166100" cy="91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3124200" y="5186326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2628900" y="5129484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2990850" y="4760655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486150" y="4920242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225800" y="402214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2495550" y="4775448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83"/>
          <p:cNvGrpSpPr/>
          <p:nvPr/>
        </p:nvGrpSpPr>
        <p:grpSpPr>
          <a:xfrm>
            <a:off x="570994" y="2094269"/>
            <a:ext cx="1080928" cy="3508953"/>
            <a:chOff x="88927" y="1040270"/>
            <a:chExt cx="1881292" cy="5133796"/>
          </a:xfrm>
        </p:grpSpPr>
        <p:sp>
          <p:nvSpPr>
            <p:cNvPr id="85" name="Oval 84"/>
            <p:cNvSpPr/>
            <p:nvPr/>
          </p:nvSpPr>
          <p:spPr>
            <a:xfrm>
              <a:off x="416381" y="1040270"/>
              <a:ext cx="999861" cy="104026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6" name="Straight Connector 85"/>
            <p:cNvCxnSpPr>
              <a:stCxn id="85" idx="4"/>
            </p:cNvCxnSpPr>
            <p:nvPr/>
          </p:nvCxnSpPr>
          <p:spPr>
            <a:xfrm rot="5400000">
              <a:off x="-1143959" y="4113789"/>
              <a:ext cx="4093522" cy="270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V="1">
              <a:off x="916313" y="2903381"/>
              <a:ext cx="1053906" cy="58220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-214678" y="5070097"/>
              <a:ext cx="1407574" cy="8003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Freeform 88"/>
            <p:cNvSpPr/>
            <p:nvPr/>
          </p:nvSpPr>
          <p:spPr>
            <a:xfrm>
              <a:off x="1107954" y="1675237"/>
              <a:ext cx="283745" cy="162119"/>
            </a:xfrm>
            <a:custGeom>
              <a:avLst/>
              <a:gdLst>
                <a:gd name="connsiteX0" fmla="*/ 0 w 283745"/>
                <a:gd name="connsiteY0" fmla="*/ 81059 h 162119"/>
                <a:gd name="connsiteX1" fmla="*/ 189163 w 283745"/>
                <a:gd name="connsiteY1" fmla="*/ 148609 h 162119"/>
                <a:gd name="connsiteX2" fmla="*/ 283745 w 283745"/>
                <a:gd name="connsiteY2" fmla="*/ 0 h 162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3745" h="162119">
                  <a:moveTo>
                    <a:pt x="0" y="81059"/>
                  </a:moveTo>
                  <a:cubicBezTo>
                    <a:pt x="70936" y="121589"/>
                    <a:pt x="141872" y="162119"/>
                    <a:pt x="189163" y="148609"/>
                  </a:cubicBezTo>
                  <a:cubicBezTo>
                    <a:pt x="236454" y="135099"/>
                    <a:pt x="283745" y="0"/>
                    <a:pt x="283745" y="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Oval 89"/>
            <p:cNvSpPr/>
            <p:nvPr/>
          </p:nvSpPr>
          <p:spPr>
            <a:xfrm>
              <a:off x="916313" y="1337487"/>
              <a:ext cx="170481" cy="14861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" name="Group 90"/>
          <p:cNvGrpSpPr/>
          <p:nvPr/>
        </p:nvGrpSpPr>
        <p:grpSpPr>
          <a:xfrm>
            <a:off x="7126662" y="2761273"/>
            <a:ext cx="1266075" cy="2851143"/>
            <a:chOff x="6958494" y="1040267"/>
            <a:chExt cx="2067281" cy="5133793"/>
          </a:xfrm>
        </p:grpSpPr>
        <p:sp>
          <p:nvSpPr>
            <p:cNvPr id="92" name="Oval 91"/>
            <p:cNvSpPr/>
            <p:nvPr/>
          </p:nvSpPr>
          <p:spPr>
            <a:xfrm>
              <a:off x="8025914" y="1040267"/>
              <a:ext cx="999861" cy="104026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3" name="Straight Connector 92"/>
            <p:cNvCxnSpPr>
              <a:stCxn id="92" idx="4"/>
            </p:cNvCxnSpPr>
            <p:nvPr/>
          </p:nvCxnSpPr>
          <p:spPr>
            <a:xfrm rot="5400000">
              <a:off x="6465573" y="4113785"/>
              <a:ext cx="4093522" cy="270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10800000">
              <a:off x="6958494" y="2770594"/>
              <a:ext cx="1567352" cy="7149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5400000">
              <a:off x="7214036" y="4889273"/>
              <a:ext cx="1407572" cy="11620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TextBox 95"/>
          <p:cNvSpPr txBox="1"/>
          <p:nvPr/>
        </p:nvSpPr>
        <p:spPr>
          <a:xfrm>
            <a:off x="355600" y="279400"/>
            <a:ext cx="2768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Time  = 19.00</a:t>
            </a:r>
            <a:endParaRPr lang="en-US" sz="3000" dirty="0"/>
          </a:p>
        </p:txBody>
      </p:sp>
      <p:pic>
        <p:nvPicPr>
          <p:cNvPr id="97" name="Picture 96"/>
          <p:cNvPicPr>
            <a:picLocks noChangeAspect="1"/>
          </p:cNvPicPr>
          <p:nvPr/>
        </p:nvPicPr>
        <p:blipFill>
          <a:blip r:embed="rId2"/>
          <a:srcRect b="13233"/>
          <a:stretch>
            <a:fillRect/>
          </a:stretch>
        </p:blipFill>
        <p:spPr>
          <a:xfrm rot="703042">
            <a:off x="7729449" y="2258797"/>
            <a:ext cx="876554" cy="760561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3"/>
          <a:srcRect b="18651"/>
          <a:stretch>
            <a:fillRect/>
          </a:stretch>
        </p:blipFill>
        <p:spPr>
          <a:xfrm rot="19614386">
            <a:off x="291023" y="1639408"/>
            <a:ext cx="901422" cy="733296"/>
          </a:xfrm>
          <a:prstGeom prst="rect">
            <a:avLst/>
          </a:prstGeom>
        </p:spPr>
      </p:pic>
      <p:sp>
        <p:nvSpPr>
          <p:cNvPr id="99" name="Oval 98"/>
          <p:cNvSpPr/>
          <p:nvPr/>
        </p:nvSpPr>
        <p:spPr>
          <a:xfrm>
            <a:off x="7858125" y="2983105"/>
            <a:ext cx="97953" cy="1015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1" name="Straight Connector 100"/>
          <p:cNvCxnSpPr>
            <a:stCxn id="92" idx="3"/>
          </p:cNvCxnSpPr>
          <p:nvPr/>
        </p:nvCxnSpPr>
        <p:spPr>
          <a:xfrm rot="5400000" flipH="1" flipV="1">
            <a:off x="7891918" y="3190237"/>
            <a:ext cx="42305" cy="860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Oval 104"/>
          <p:cNvSpPr/>
          <p:nvPr/>
        </p:nvSpPr>
        <p:spPr>
          <a:xfrm>
            <a:off x="5835650" y="5179139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2743200" y="4435554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5005855" y="600909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523875" y="1083461"/>
            <a:ext cx="1476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Alfie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7858125" y="1063895"/>
            <a:ext cx="1476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Otis</a:t>
            </a:r>
            <a:endParaRPr lang="en-US" dirty="0"/>
          </a:p>
        </p:txBody>
      </p:sp>
      <p:sp>
        <p:nvSpPr>
          <p:cNvPr id="100" name="Oval 99"/>
          <p:cNvSpPr/>
          <p:nvPr/>
        </p:nvSpPr>
        <p:spPr>
          <a:xfrm>
            <a:off x="6330950" y="5129484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1441190" y="5988566"/>
            <a:ext cx="2813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Reactants = 7  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6330950" y="5956300"/>
            <a:ext cx="2813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Products = 3 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31532" y="1026197"/>
            <a:ext cx="880936" cy="458621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4130737" y="1019393"/>
            <a:ext cx="881731" cy="647613"/>
            <a:chOff x="4130737" y="1019393"/>
            <a:chExt cx="881731" cy="647613"/>
          </a:xfrm>
        </p:grpSpPr>
        <p:cxnSp>
          <p:nvCxnSpPr>
            <p:cNvPr id="6" name="Straight Connector 5"/>
            <p:cNvCxnSpPr>
              <a:stCxn id="4" idx="0"/>
            </p:cNvCxnSpPr>
            <p:nvPr/>
          </p:nvCxnSpPr>
          <p:spPr>
            <a:xfrm rot="16200000" flipH="1">
              <a:off x="4411999" y="1186198"/>
              <a:ext cx="320796" cy="79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5"/>
          <p:cNvGrpSpPr/>
          <p:nvPr/>
        </p:nvGrpSpPr>
        <p:grpSpPr>
          <a:xfrm>
            <a:off x="4129216" y="1678450"/>
            <a:ext cx="881731" cy="647613"/>
            <a:chOff x="4130737" y="1019393"/>
            <a:chExt cx="881731" cy="647613"/>
          </a:xfrm>
        </p:grpSpPr>
        <p:cxnSp>
          <p:nvCxnSpPr>
            <p:cNvPr id="17" name="Straight Connector 16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23"/>
          <p:cNvGrpSpPr/>
          <p:nvPr/>
        </p:nvGrpSpPr>
        <p:grpSpPr>
          <a:xfrm>
            <a:off x="4131928" y="2337507"/>
            <a:ext cx="881731" cy="647613"/>
            <a:chOff x="4130737" y="1019393"/>
            <a:chExt cx="881731" cy="647613"/>
          </a:xfrm>
        </p:grpSpPr>
        <p:cxnSp>
          <p:nvCxnSpPr>
            <p:cNvPr id="25" name="Straight Connector 24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31"/>
          <p:cNvGrpSpPr/>
          <p:nvPr/>
        </p:nvGrpSpPr>
        <p:grpSpPr>
          <a:xfrm>
            <a:off x="4138346" y="3002914"/>
            <a:ext cx="881731" cy="647613"/>
            <a:chOff x="4130737" y="1019393"/>
            <a:chExt cx="881731" cy="647613"/>
          </a:xfrm>
        </p:grpSpPr>
        <p:cxnSp>
          <p:nvCxnSpPr>
            <p:cNvPr id="33" name="Straight Connector 32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39"/>
          <p:cNvGrpSpPr/>
          <p:nvPr/>
        </p:nvGrpSpPr>
        <p:grpSpPr>
          <a:xfrm>
            <a:off x="4136825" y="3669577"/>
            <a:ext cx="881731" cy="647613"/>
            <a:chOff x="4130737" y="1019393"/>
            <a:chExt cx="881731" cy="647613"/>
          </a:xfrm>
        </p:grpSpPr>
        <p:cxnSp>
          <p:nvCxnSpPr>
            <p:cNvPr id="41" name="Straight Connector 40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47"/>
          <p:cNvGrpSpPr/>
          <p:nvPr/>
        </p:nvGrpSpPr>
        <p:grpSpPr>
          <a:xfrm>
            <a:off x="4125714" y="4317190"/>
            <a:ext cx="881731" cy="647613"/>
            <a:chOff x="4130737" y="1019393"/>
            <a:chExt cx="881731" cy="647613"/>
          </a:xfrm>
        </p:grpSpPr>
        <p:cxnSp>
          <p:nvCxnSpPr>
            <p:cNvPr id="49" name="Straight Connector 48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55"/>
          <p:cNvGrpSpPr/>
          <p:nvPr/>
        </p:nvGrpSpPr>
        <p:grpSpPr>
          <a:xfrm>
            <a:off x="4124919" y="4964803"/>
            <a:ext cx="881731" cy="647613"/>
            <a:chOff x="4130737" y="1019393"/>
            <a:chExt cx="881731" cy="647613"/>
          </a:xfrm>
        </p:grpSpPr>
        <p:cxnSp>
          <p:nvCxnSpPr>
            <p:cNvPr id="57" name="Straight Connector 56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6" name="Straight Connector 65"/>
          <p:cNvCxnSpPr/>
          <p:nvPr/>
        </p:nvCxnSpPr>
        <p:spPr>
          <a:xfrm>
            <a:off x="508000" y="5603222"/>
            <a:ext cx="8166100" cy="91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3124200" y="5186326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2628900" y="5129484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2990850" y="4760655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486150" y="4920242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5588000" y="3891100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2495550" y="4775448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83"/>
          <p:cNvGrpSpPr/>
          <p:nvPr/>
        </p:nvGrpSpPr>
        <p:grpSpPr>
          <a:xfrm>
            <a:off x="570994" y="2094269"/>
            <a:ext cx="1080928" cy="3508953"/>
            <a:chOff x="88927" y="1040270"/>
            <a:chExt cx="1881292" cy="5133796"/>
          </a:xfrm>
        </p:grpSpPr>
        <p:sp>
          <p:nvSpPr>
            <p:cNvPr id="85" name="Oval 84"/>
            <p:cNvSpPr/>
            <p:nvPr/>
          </p:nvSpPr>
          <p:spPr>
            <a:xfrm>
              <a:off x="416381" y="1040270"/>
              <a:ext cx="999861" cy="104026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6" name="Straight Connector 85"/>
            <p:cNvCxnSpPr>
              <a:stCxn id="85" idx="4"/>
            </p:cNvCxnSpPr>
            <p:nvPr/>
          </p:nvCxnSpPr>
          <p:spPr>
            <a:xfrm rot="5400000">
              <a:off x="-1143959" y="4113789"/>
              <a:ext cx="4093522" cy="270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V="1">
              <a:off x="916313" y="2903381"/>
              <a:ext cx="1053906" cy="58220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-214678" y="5070097"/>
              <a:ext cx="1407574" cy="8003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Freeform 88"/>
            <p:cNvSpPr/>
            <p:nvPr/>
          </p:nvSpPr>
          <p:spPr>
            <a:xfrm>
              <a:off x="1107954" y="1675237"/>
              <a:ext cx="283745" cy="162119"/>
            </a:xfrm>
            <a:custGeom>
              <a:avLst/>
              <a:gdLst>
                <a:gd name="connsiteX0" fmla="*/ 0 w 283745"/>
                <a:gd name="connsiteY0" fmla="*/ 81059 h 162119"/>
                <a:gd name="connsiteX1" fmla="*/ 189163 w 283745"/>
                <a:gd name="connsiteY1" fmla="*/ 148609 h 162119"/>
                <a:gd name="connsiteX2" fmla="*/ 283745 w 283745"/>
                <a:gd name="connsiteY2" fmla="*/ 0 h 162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3745" h="162119">
                  <a:moveTo>
                    <a:pt x="0" y="81059"/>
                  </a:moveTo>
                  <a:cubicBezTo>
                    <a:pt x="70936" y="121589"/>
                    <a:pt x="141872" y="162119"/>
                    <a:pt x="189163" y="148609"/>
                  </a:cubicBezTo>
                  <a:cubicBezTo>
                    <a:pt x="236454" y="135099"/>
                    <a:pt x="283745" y="0"/>
                    <a:pt x="283745" y="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Oval 89"/>
            <p:cNvSpPr/>
            <p:nvPr/>
          </p:nvSpPr>
          <p:spPr>
            <a:xfrm>
              <a:off x="916313" y="1337487"/>
              <a:ext cx="170481" cy="14861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" name="Group 90"/>
          <p:cNvGrpSpPr/>
          <p:nvPr/>
        </p:nvGrpSpPr>
        <p:grpSpPr>
          <a:xfrm>
            <a:off x="7126662" y="2761273"/>
            <a:ext cx="1266075" cy="2851143"/>
            <a:chOff x="6958494" y="1040267"/>
            <a:chExt cx="2067281" cy="5133793"/>
          </a:xfrm>
        </p:grpSpPr>
        <p:sp>
          <p:nvSpPr>
            <p:cNvPr id="92" name="Oval 91"/>
            <p:cNvSpPr/>
            <p:nvPr/>
          </p:nvSpPr>
          <p:spPr>
            <a:xfrm>
              <a:off x="8025914" y="1040267"/>
              <a:ext cx="999861" cy="104026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3" name="Straight Connector 92"/>
            <p:cNvCxnSpPr>
              <a:stCxn id="92" idx="4"/>
            </p:cNvCxnSpPr>
            <p:nvPr/>
          </p:nvCxnSpPr>
          <p:spPr>
            <a:xfrm rot="5400000">
              <a:off x="6465573" y="4113785"/>
              <a:ext cx="4093522" cy="270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10800000">
              <a:off x="6958494" y="2770594"/>
              <a:ext cx="1567352" cy="7149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5400000">
              <a:off x="7214036" y="4889273"/>
              <a:ext cx="1407572" cy="11620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TextBox 95"/>
          <p:cNvSpPr txBox="1"/>
          <p:nvPr/>
        </p:nvSpPr>
        <p:spPr>
          <a:xfrm>
            <a:off x="355600" y="279400"/>
            <a:ext cx="2768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Time  = 20.00</a:t>
            </a:r>
            <a:endParaRPr lang="en-US" sz="3000" dirty="0"/>
          </a:p>
        </p:txBody>
      </p:sp>
      <p:pic>
        <p:nvPicPr>
          <p:cNvPr id="97" name="Picture 96"/>
          <p:cNvPicPr>
            <a:picLocks noChangeAspect="1"/>
          </p:cNvPicPr>
          <p:nvPr/>
        </p:nvPicPr>
        <p:blipFill>
          <a:blip r:embed="rId2"/>
          <a:srcRect b="13233"/>
          <a:stretch>
            <a:fillRect/>
          </a:stretch>
        </p:blipFill>
        <p:spPr>
          <a:xfrm rot="703042">
            <a:off x="7729449" y="2258797"/>
            <a:ext cx="876554" cy="760561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3"/>
          <a:srcRect b="18651"/>
          <a:stretch>
            <a:fillRect/>
          </a:stretch>
        </p:blipFill>
        <p:spPr>
          <a:xfrm rot="19614386">
            <a:off x="291023" y="1639408"/>
            <a:ext cx="901422" cy="733296"/>
          </a:xfrm>
          <a:prstGeom prst="rect">
            <a:avLst/>
          </a:prstGeom>
        </p:spPr>
      </p:pic>
      <p:sp>
        <p:nvSpPr>
          <p:cNvPr id="99" name="Oval 98"/>
          <p:cNvSpPr/>
          <p:nvPr/>
        </p:nvSpPr>
        <p:spPr>
          <a:xfrm>
            <a:off x="7858125" y="2983105"/>
            <a:ext cx="97953" cy="1015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1" name="Straight Connector 100"/>
          <p:cNvCxnSpPr>
            <a:stCxn id="92" idx="3"/>
          </p:cNvCxnSpPr>
          <p:nvPr/>
        </p:nvCxnSpPr>
        <p:spPr>
          <a:xfrm rot="5400000" flipH="1" flipV="1">
            <a:off x="7891918" y="3190237"/>
            <a:ext cx="42305" cy="860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Oval 104"/>
          <p:cNvSpPr/>
          <p:nvPr/>
        </p:nvSpPr>
        <p:spPr>
          <a:xfrm>
            <a:off x="5835650" y="5179139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2743200" y="4435554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628900" y="3121278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523875" y="1083461"/>
            <a:ext cx="1476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Alfie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7858125" y="1063895"/>
            <a:ext cx="1476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Otis</a:t>
            </a:r>
            <a:endParaRPr lang="en-US" dirty="0"/>
          </a:p>
        </p:txBody>
      </p:sp>
      <p:sp>
        <p:nvSpPr>
          <p:cNvPr id="100" name="Oval 99"/>
          <p:cNvSpPr/>
          <p:nvPr/>
        </p:nvSpPr>
        <p:spPr>
          <a:xfrm>
            <a:off x="6330950" y="5129484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TextBox 102"/>
          <p:cNvSpPr txBox="1"/>
          <p:nvPr/>
        </p:nvSpPr>
        <p:spPr>
          <a:xfrm>
            <a:off x="1441190" y="5963166"/>
            <a:ext cx="2813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Reactants = 7  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6330950" y="5930900"/>
            <a:ext cx="2813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Products = 3 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31532" y="1026197"/>
            <a:ext cx="880936" cy="458621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4130737" y="1019393"/>
            <a:ext cx="881731" cy="647613"/>
            <a:chOff x="4130737" y="1019393"/>
            <a:chExt cx="881731" cy="647613"/>
          </a:xfrm>
        </p:grpSpPr>
        <p:cxnSp>
          <p:nvCxnSpPr>
            <p:cNvPr id="6" name="Straight Connector 5"/>
            <p:cNvCxnSpPr>
              <a:stCxn id="4" idx="0"/>
            </p:cNvCxnSpPr>
            <p:nvPr/>
          </p:nvCxnSpPr>
          <p:spPr>
            <a:xfrm rot="16200000" flipH="1">
              <a:off x="4411999" y="1186198"/>
              <a:ext cx="320796" cy="79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5"/>
          <p:cNvGrpSpPr/>
          <p:nvPr/>
        </p:nvGrpSpPr>
        <p:grpSpPr>
          <a:xfrm>
            <a:off x="4129216" y="1678450"/>
            <a:ext cx="881731" cy="647613"/>
            <a:chOff x="4130737" y="1019393"/>
            <a:chExt cx="881731" cy="647613"/>
          </a:xfrm>
        </p:grpSpPr>
        <p:cxnSp>
          <p:nvCxnSpPr>
            <p:cNvPr id="17" name="Straight Connector 16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23"/>
          <p:cNvGrpSpPr/>
          <p:nvPr/>
        </p:nvGrpSpPr>
        <p:grpSpPr>
          <a:xfrm>
            <a:off x="4131928" y="2337507"/>
            <a:ext cx="881731" cy="647613"/>
            <a:chOff x="4130737" y="1019393"/>
            <a:chExt cx="881731" cy="647613"/>
          </a:xfrm>
        </p:grpSpPr>
        <p:cxnSp>
          <p:nvCxnSpPr>
            <p:cNvPr id="25" name="Straight Connector 24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31"/>
          <p:cNvGrpSpPr/>
          <p:nvPr/>
        </p:nvGrpSpPr>
        <p:grpSpPr>
          <a:xfrm>
            <a:off x="4138346" y="3002914"/>
            <a:ext cx="881731" cy="647613"/>
            <a:chOff x="4130737" y="1019393"/>
            <a:chExt cx="881731" cy="647613"/>
          </a:xfrm>
        </p:grpSpPr>
        <p:cxnSp>
          <p:nvCxnSpPr>
            <p:cNvPr id="33" name="Straight Connector 32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39"/>
          <p:cNvGrpSpPr/>
          <p:nvPr/>
        </p:nvGrpSpPr>
        <p:grpSpPr>
          <a:xfrm>
            <a:off x="4136825" y="3669577"/>
            <a:ext cx="881731" cy="647613"/>
            <a:chOff x="4130737" y="1019393"/>
            <a:chExt cx="881731" cy="647613"/>
          </a:xfrm>
        </p:grpSpPr>
        <p:cxnSp>
          <p:nvCxnSpPr>
            <p:cNvPr id="41" name="Straight Connector 40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47"/>
          <p:cNvGrpSpPr/>
          <p:nvPr/>
        </p:nvGrpSpPr>
        <p:grpSpPr>
          <a:xfrm>
            <a:off x="4125714" y="4317190"/>
            <a:ext cx="881731" cy="647613"/>
            <a:chOff x="4130737" y="1019393"/>
            <a:chExt cx="881731" cy="647613"/>
          </a:xfrm>
        </p:grpSpPr>
        <p:cxnSp>
          <p:nvCxnSpPr>
            <p:cNvPr id="49" name="Straight Connector 48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55"/>
          <p:cNvGrpSpPr/>
          <p:nvPr/>
        </p:nvGrpSpPr>
        <p:grpSpPr>
          <a:xfrm>
            <a:off x="4124919" y="4964803"/>
            <a:ext cx="881731" cy="647613"/>
            <a:chOff x="4130737" y="1019393"/>
            <a:chExt cx="881731" cy="647613"/>
          </a:xfrm>
        </p:grpSpPr>
        <p:cxnSp>
          <p:nvCxnSpPr>
            <p:cNvPr id="57" name="Straight Connector 56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6" name="Straight Connector 65"/>
          <p:cNvCxnSpPr/>
          <p:nvPr/>
        </p:nvCxnSpPr>
        <p:spPr>
          <a:xfrm>
            <a:off x="508000" y="5603222"/>
            <a:ext cx="8166100" cy="91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3124200" y="5186326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2628900" y="5129484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2990850" y="4760655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486150" y="4920242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5340350" y="5193933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2495550" y="4775448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83"/>
          <p:cNvGrpSpPr/>
          <p:nvPr/>
        </p:nvGrpSpPr>
        <p:grpSpPr>
          <a:xfrm>
            <a:off x="570994" y="2094269"/>
            <a:ext cx="1080928" cy="3508953"/>
            <a:chOff x="88927" y="1040270"/>
            <a:chExt cx="1881292" cy="5133796"/>
          </a:xfrm>
        </p:grpSpPr>
        <p:sp>
          <p:nvSpPr>
            <p:cNvPr id="85" name="Oval 84"/>
            <p:cNvSpPr/>
            <p:nvPr/>
          </p:nvSpPr>
          <p:spPr>
            <a:xfrm>
              <a:off x="416381" y="1040270"/>
              <a:ext cx="999861" cy="104026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6" name="Straight Connector 85"/>
            <p:cNvCxnSpPr>
              <a:stCxn id="85" idx="4"/>
            </p:cNvCxnSpPr>
            <p:nvPr/>
          </p:nvCxnSpPr>
          <p:spPr>
            <a:xfrm rot="5400000">
              <a:off x="-1143959" y="4113789"/>
              <a:ext cx="4093522" cy="270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V="1">
              <a:off x="916313" y="2903381"/>
              <a:ext cx="1053906" cy="58220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-214678" y="5070097"/>
              <a:ext cx="1407574" cy="8003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Freeform 88"/>
            <p:cNvSpPr/>
            <p:nvPr/>
          </p:nvSpPr>
          <p:spPr>
            <a:xfrm>
              <a:off x="1107954" y="1675237"/>
              <a:ext cx="283745" cy="162119"/>
            </a:xfrm>
            <a:custGeom>
              <a:avLst/>
              <a:gdLst>
                <a:gd name="connsiteX0" fmla="*/ 0 w 283745"/>
                <a:gd name="connsiteY0" fmla="*/ 81059 h 162119"/>
                <a:gd name="connsiteX1" fmla="*/ 189163 w 283745"/>
                <a:gd name="connsiteY1" fmla="*/ 148609 h 162119"/>
                <a:gd name="connsiteX2" fmla="*/ 283745 w 283745"/>
                <a:gd name="connsiteY2" fmla="*/ 0 h 162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3745" h="162119">
                  <a:moveTo>
                    <a:pt x="0" y="81059"/>
                  </a:moveTo>
                  <a:cubicBezTo>
                    <a:pt x="70936" y="121589"/>
                    <a:pt x="141872" y="162119"/>
                    <a:pt x="189163" y="148609"/>
                  </a:cubicBezTo>
                  <a:cubicBezTo>
                    <a:pt x="236454" y="135099"/>
                    <a:pt x="283745" y="0"/>
                    <a:pt x="283745" y="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Oval 89"/>
            <p:cNvSpPr/>
            <p:nvPr/>
          </p:nvSpPr>
          <p:spPr>
            <a:xfrm>
              <a:off x="916313" y="1337487"/>
              <a:ext cx="170481" cy="14861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" name="Group 90"/>
          <p:cNvGrpSpPr/>
          <p:nvPr/>
        </p:nvGrpSpPr>
        <p:grpSpPr>
          <a:xfrm>
            <a:off x="7126662" y="2761273"/>
            <a:ext cx="1266075" cy="2851143"/>
            <a:chOff x="6958494" y="1040267"/>
            <a:chExt cx="2067281" cy="5133793"/>
          </a:xfrm>
        </p:grpSpPr>
        <p:sp>
          <p:nvSpPr>
            <p:cNvPr id="92" name="Oval 91"/>
            <p:cNvSpPr/>
            <p:nvPr/>
          </p:nvSpPr>
          <p:spPr>
            <a:xfrm>
              <a:off x="8025914" y="1040267"/>
              <a:ext cx="999861" cy="104026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3" name="Straight Connector 92"/>
            <p:cNvCxnSpPr>
              <a:stCxn id="92" idx="4"/>
            </p:cNvCxnSpPr>
            <p:nvPr/>
          </p:nvCxnSpPr>
          <p:spPr>
            <a:xfrm rot="5400000">
              <a:off x="6465573" y="4113785"/>
              <a:ext cx="4093522" cy="270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10800000">
              <a:off x="6958494" y="2770594"/>
              <a:ext cx="1567352" cy="7149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5400000">
              <a:off x="7214036" y="4889273"/>
              <a:ext cx="1407572" cy="11620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TextBox 95"/>
          <p:cNvSpPr txBox="1"/>
          <p:nvPr/>
        </p:nvSpPr>
        <p:spPr>
          <a:xfrm>
            <a:off x="355600" y="279400"/>
            <a:ext cx="2768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Time  = 21.00</a:t>
            </a:r>
            <a:endParaRPr lang="en-US" sz="3000" dirty="0"/>
          </a:p>
        </p:txBody>
      </p:sp>
      <p:pic>
        <p:nvPicPr>
          <p:cNvPr id="97" name="Picture 96"/>
          <p:cNvPicPr>
            <a:picLocks noChangeAspect="1"/>
          </p:cNvPicPr>
          <p:nvPr/>
        </p:nvPicPr>
        <p:blipFill>
          <a:blip r:embed="rId2"/>
          <a:srcRect b="13233"/>
          <a:stretch>
            <a:fillRect/>
          </a:stretch>
        </p:blipFill>
        <p:spPr>
          <a:xfrm rot="703042">
            <a:off x="7729449" y="2258797"/>
            <a:ext cx="876554" cy="760561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3"/>
          <a:srcRect b="18651"/>
          <a:stretch>
            <a:fillRect/>
          </a:stretch>
        </p:blipFill>
        <p:spPr>
          <a:xfrm rot="19614386">
            <a:off x="291023" y="1639408"/>
            <a:ext cx="901422" cy="733296"/>
          </a:xfrm>
          <a:prstGeom prst="rect">
            <a:avLst/>
          </a:prstGeom>
        </p:spPr>
      </p:pic>
      <p:sp>
        <p:nvSpPr>
          <p:cNvPr id="99" name="Oval 98"/>
          <p:cNvSpPr/>
          <p:nvPr/>
        </p:nvSpPr>
        <p:spPr>
          <a:xfrm>
            <a:off x="7858125" y="2983105"/>
            <a:ext cx="97953" cy="1015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1" name="Straight Connector 100"/>
          <p:cNvCxnSpPr>
            <a:stCxn id="92" idx="3"/>
          </p:cNvCxnSpPr>
          <p:nvPr/>
        </p:nvCxnSpPr>
        <p:spPr>
          <a:xfrm rot="5400000" flipH="1" flipV="1">
            <a:off x="7891918" y="3190237"/>
            <a:ext cx="42305" cy="860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Oval 104"/>
          <p:cNvSpPr/>
          <p:nvPr/>
        </p:nvSpPr>
        <p:spPr>
          <a:xfrm>
            <a:off x="5835650" y="5179139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2743200" y="4435554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247900" y="4309584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523875" y="1083461"/>
            <a:ext cx="1476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Alfie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7858125" y="1063895"/>
            <a:ext cx="1476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Otis</a:t>
            </a:r>
            <a:endParaRPr lang="en-US" dirty="0"/>
          </a:p>
        </p:txBody>
      </p:sp>
      <p:sp>
        <p:nvSpPr>
          <p:cNvPr id="100" name="Oval 99"/>
          <p:cNvSpPr/>
          <p:nvPr/>
        </p:nvSpPr>
        <p:spPr>
          <a:xfrm>
            <a:off x="6330950" y="5129484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1441190" y="5963166"/>
            <a:ext cx="2813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Reactants = 7  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6330950" y="5930900"/>
            <a:ext cx="2813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Products = 3 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74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/>
              <a:t>  </a:t>
            </a:r>
            <a:r>
              <a:rPr lang="en-US" dirty="0" err="1" smtClean="0"/>
              <a:t>Alfie</a:t>
            </a:r>
            <a:r>
              <a:rPr lang="en-US" dirty="0" smtClean="0"/>
              <a:t> </a:t>
            </a:r>
            <a:r>
              <a:rPr lang="en-US" dirty="0" smtClean="0"/>
              <a:t>and Otis were having a snowball fight.  Here are the number of snow balls on each side of the wall.  Why did the results not change after 7s?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89000" y="3136900"/>
          <a:ext cx="4572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 (</a:t>
                      </a:r>
                      <a:r>
                        <a:rPr lang="en-US" dirty="0" err="1" smtClean="0"/>
                        <a:t>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Alfie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Otis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626100" y="3136900"/>
            <a:ext cx="30607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model represents what happens in a chemical reaction at dynamic equilibrium.   Can you use this model to describe and </a:t>
            </a:r>
            <a:r>
              <a:rPr lang="en-US" dirty="0" smtClean="0"/>
              <a:t>explain </a:t>
            </a:r>
            <a:r>
              <a:rPr lang="en-US" dirty="0" smtClean="0"/>
              <a:t>what happens to:</a:t>
            </a:r>
          </a:p>
          <a:p>
            <a:endParaRPr lang="en-US" dirty="0" smtClean="0"/>
          </a:p>
          <a:p>
            <a:pPr marL="400050" indent="-400050">
              <a:buAutoNum type="romanLcParenBoth"/>
            </a:pPr>
            <a:r>
              <a:rPr lang="en-US" dirty="0" smtClean="0"/>
              <a:t>The rate of the forward and reverse reactions</a:t>
            </a:r>
          </a:p>
          <a:p>
            <a:pPr marL="400050" indent="-400050">
              <a:buAutoNum type="romanLcParenBoth"/>
            </a:pPr>
            <a:r>
              <a:rPr lang="en-US" dirty="0" smtClean="0"/>
              <a:t>The concentration of the reactants and products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31532" y="1026197"/>
            <a:ext cx="880936" cy="458621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4130737" y="1019393"/>
            <a:ext cx="881731" cy="647613"/>
            <a:chOff x="4130737" y="1019393"/>
            <a:chExt cx="881731" cy="647613"/>
          </a:xfrm>
        </p:grpSpPr>
        <p:cxnSp>
          <p:nvCxnSpPr>
            <p:cNvPr id="6" name="Straight Connector 5"/>
            <p:cNvCxnSpPr>
              <a:stCxn id="4" idx="0"/>
            </p:cNvCxnSpPr>
            <p:nvPr/>
          </p:nvCxnSpPr>
          <p:spPr>
            <a:xfrm rot="16200000" flipH="1">
              <a:off x="4411999" y="1186198"/>
              <a:ext cx="320796" cy="79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5"/>
          <p:cNvGrpSpPr/>
          <p:nvPr/>
        </p:nvGrpSpPr>
        <p:grpSpPr>
          <a:xfrm>
            <a:off x="4129216" y="1678450"/>
            <a:ext cx="881731" cy="647613"/>
            <a:chOff x="4130737" y="1019393"/>
            <a:chExt cx="881731" cy="647613"/>
          </a:xfrm>
        </p:grpSpPr>
        <p:cxnSp>
          <p:nvCxnSpPr>
            <p:cNvPr id="17" name="Straight Connector 16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23"/>
          <p:cNvGrpSpPr/>
          <p:nvPr/>
        </p:nvGrpSpPr>
        <p:grpSpPr>
          <a:xfrm>
            <a:off x="4131928" y="2337507"/>
            <a:ext cx="881731" cy="647613"/>
            <a:chOff x="4130737" y="1019393"/>
            <a:chExt cx="881731" cy="647613"/>
          </a:xfrm>
        </p:grpSpPr>
        <p:cxnSp>
          <p:nvCxnSpPr>
            <p:cNvPr id="25" name="Straight Connector 24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31"/>
          <p:cNvGrpSpPr/>
          <p:nvPr/>
        </p:nvGrpSpPr>
        <p:grpSpPr>
          <a:xfrm>
            <a:off x="4138346" y="3002914"/>
            <a:ext cx="881731" cy="647613"/>
            <a:chOff x="4130737" y="1019393"/>
            <a:chExt cx="881731" cy="647613"/>
          </a:xfrm>
        </p:grpSpPr>
        <p:cxnSp>
          <p:nvCxnSpPr>
            <p:cNvPr id="33" name="Straight Connector 32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39"/>
          <p:cNvGrpSpPr/>
          <p:nvPr/>
        </p:nvGrpSpPr>
        <p:grpSpPr>
          <a:xfrm>
            <a:off x="4136825" y="3669577"/>
            <a:ext cx="881731" cy="647613"/>
            <a:chOff x="4130737" y="1019393"/>
            <a:chExt cx="881731" cy="647613"/>
          </a:xfrm>
        </p:grpSpPr>
        <p:cxnSp>
          <p:nvCxnSpPr>
            <p:cNvPr id="41" name="Straight Connector 40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47"/>
          <p:cNvGrpSpPr/>
          <p:nvPr/>
        </p:nvGrpSpPr>
        <p:grpSpPr>
          <a:xfrm>
            <a:off x="4125714" y="4317190"/>
            <a:ext cx="881731" cy="647613"/>
            <a:chOff x="4130737" y="1019393"/>
            <a:chExt cx="881731" cy="647613"/>
          </a:xfrm>
        </p:grpSpPr>
        <p:cxnSp>
          <p:nvCxnSpPr>
            <p:cNvPr id="49" name="Straight Connector 48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55"/>
          <p:cNvGrpSpPr/>
          <p:nvPr/>
        </p:nvGrpSpPr>
        <p:grpSpPr>
          <a:xfrm>
            <a:off x="4124919" y="4964803"/>
            <a:ext cx="881731" cy="647613"/>
            <a:chOff x="4130737" y="1019393"/>
            <a:chExt cx="881731" cy="647613"/>
          </a:xfrm>
        </p:grpSpPr>
        <p:cxnSp>
          <p:nvCxnSpPr>
            <p:cNvPr id="57" name="Straight Connector 56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6" name="Straight Connector 65"/>
          <p:cNvCxnSpPr/>
          <p:nvPr/>
        </p:nvCxnSpPr>
        <p:spPr>
          <a:xfrm>
            <a:off x="508000" y="5603222"/>
            <a:ext cx="8166100" cy="91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3124200" y="5186326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2628900" y="5129484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2990850" y="4760655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486150" y="4920242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2133600" y="5193932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2495550" y="4775448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1441190" y="5963166"/>
            <a:ext cx="2813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Reactants = 9 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6330950" y="5930900"/>
            <a:ext cx="2813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Products = 1 </a:t>
            </a:r>
            <a:endParaRPr lang="en-US" dirty="0"/>
          </a:p>
        </p:txBody>
      </p:sp>
      <p:grpSp>
        <p:nvGrpSpPr>
          <p:cNvPr id="24" name="Group 83"/>
          <p:cNvGrpSpPr/>
          <p:nvPr/>
        </p:nvGrpSpPr>
        <p:grpSpPr>
          <a:xfrm>
            <a:off x="570994" y="2094269"/>
            <a:ext cx="1080928" cy="3508953"/>
            <a:chOff x="88927" y="1040270"/>
            <a:chExt cx="1881292" cy="5133796"/>
          </a:xfrm>
        </p:grpSpPr>
        <p:sp>
          <p:nvSpPr>
            <p:cNvPr id="85" name="Oval 84"/>
            <p:cNvSpPr/>
            <p:nvPr/>
          </p:nvSpPr>
          <p:spPr>
            <a:xfrm>
              <a:off x="416381" y="1040270"/>
              <a:ext cx="999861" cy="104026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6" name="Straight Connector 85"/>
            <p:cNvCxnSpPr>
              <a:stCxn id="85" idx="4"/>
            </p:cNvCxnSpPr>
            <p:nvPr/>
          </p:nvCxnSpPr>
          <p:spPr>
            <a:xfrm rot="5400000">
              <a:off x="-1143959" y="4113789"/>
              <a:ext cx="4093522" cy="270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V="1">
              <a:off x="916313" y="2903381"/>
              <a:ext cx="1053906" cy="58220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-214678" y="5070097"/>
              <a:ext cx="1407574" cy="8003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Freeform 88"/>
            <p:cNvSpPr/>
            <p:nvPr/>
          </p:nvSpPr>
          <p:spPr>
            <a:xfrm>
              <a:off x="1107954" y="1675237"/>
              <a:ext cx="283745" cy="162119"/>
            </a:xfrm>
            <a:custGeom>
              <a:avLst/>
              <a:gdLst>
                <a:gd name="connsiteX0" fmla="*/ 0 w 283745"/>
                <a:gd name="connsiteY0" fmla="*/ 81059 h 162119"/>
                <a:gd name="connsiteX1" fmla="*/ 189163 w 283745"/>
                <a:gd name="connsiteY1" fmla="*/ 148609 h 162119"/>
                <a:gd name="connsiteX2" fmla="*/ 283745 w 283745"/>
                <a:gd name="connsiteY2" fmla="*/ 0 h 162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3745" h="162119">
                  <a:moveTo>
                    <a:pt x="0" y="81059"/>
                  </a:moveTo>
                  <a:cubicBezTo>
                    <a:pt x="70936" y="121589"/>
                    <a:pt x="141872" y="162119"/>
                    <a:pt x="189163" y="148609"/>
                  </a:cubicBezTo>
                  <a:cubicBezTo>
                    <a:pt x="236454" y="135099"/>
                    <a:pt x="283745" y="0"/>
                    <a:pt x="283745" y="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Oval 89"/>
            <p:cNvSpPr/>
            <p:nvPr/>
          </p:nvSpPr>
          <p:spPr>
            <a:xfrm>
              <a:off x="916313" y="1337487"/>
              <a:ext cx="170481" cy="14861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" name="Group 90"/>
          <p:cNvGrpSpPr/>
          <p:nvPr/>
        </p:nvGrpSpPr>
        <p:grpSpPr>
          <a:xfrm>
            <a:off x="7126662" y="2761273"/>
            <a:ext cx="1266075" cy="2851143"/>
            <a:chOff x="6958494" y="1040267"/>
            <a:chExt cx="2067281" cy="5133793"/>
          </a:xfrm>
        </p:grpSpPr>
        <p:sp>
          <p:nvSpPr>
            <p:cNvPr id="92" name="Oval 91"/>
            <p:cNvSpPr/>
            <p:nvPr/>
          </p:nvSpPr>
          <p:spPr>
            <a:xfrm>
              <a:off x="8025914" y="1040267"/>
              <a:ext cx="999861" cy="104026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3" name="Straight Connector 92"/>
            <p:cNvCxnSpPr>
              <a:stCxn id="92" idx="4"/>
            </p:cNvCxnSpPr>
            <p:nvPr/>
          </p:nvCxnSpPr>
          <p:spPr>
            <a:xfrm rot="5400000">
              <a:off x="6465573" y="4113785"/>
              <a:ext cx="4093522" cy="270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10800000">
              <a:off x="6958494" y="2770594"/>
              <a:ext cx="1567352" cy="7149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5400000">
              <a:off x="7214036" y="4889273"/>
              <a:ext cx="1407572" cy="11620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TextBox 95"/>
          <p:cNvSpPr txBox="1"/>
          <p:nvPr/>
        </p:nvSpPr>
        <p:spPr>
          <a:xfrm>
            <a:off x="355600" y="279400"/>
            <a:ext cx="2768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Time  = 1.00</a:t>
            </a:r>
            <a:endParaRPr lang="en-US" sz="3000" dirty="0"/>
          </a:p>
        </p:txBody>
      </p:sp>
      <p:pic>
        <p:nvPicPr>
          <p:cNvPr id="97" name="Picture 96"/>
          <p:cNvPicPr>
            <a:picLocks noChangeAspect="1"/>
          </p:cNvPicPr>
          <p:nvPr/>
        </p:nvPicPr>
        <p:blipFill>
          <a:blip r:embed="rId2"/>
          <a:srcRect b="13233"/>
          <a:stretch>
            <a:fillRect/>
          </a:stretch>
        </p:blipFill>
        <p:spPr>
          <a:xfrm rot="703042">
            <a:off x="7729449" y="2258797"/>
            <a:ext cx="876554" cy="760561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3"/>
          <a:srcRect b="18651"/>
          <a:stretch>
            <a:fillRect/>
          </a:stretch>
        </p:blipFill>
        <p:spPr>
          <a:xfrm rot="19614386">
            <a:off x="291023" y="1639408"/>
            <a:ext cx="901422" cy="733296"/>
          </a:xfrm>
          <a:prstGeom prst="rect">
            <a:avLst/>
          </a:prstGeom>
        </p:spPr>
      </p:pic>
      <p:sp>
        <p:nvSpPr>
          <p:cNvPr id="99" name="Oval 98"/>
          <p:cNvSpPr/>
          <p:nvPr/>
        </p:nvSpPr>
        <p:spPr>
          <a:xfrm>
            <a:off x="7858125" y="2983105"/>
            <a:ext cx="97953" cy="1015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1" name="Straight Connector 100"/>
          <p:cNvCxnSpPr>
            <a:stCxn id="92" idx="3"/>
          </p:cNvCxnSpPr>
          <p:nvPr/>
        </p:nvCxnSpPr>
        <p:spPr>
          <a:xfrm rot="5400000" flipH="1" flipV="1">
            <a:off x="7891918" y="3190237"/>
            <a:ext cx="42305" cy="860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Oval 104"/>
          <p:cNvSpPr/>
          <p:nvPr/>
        </p:nvSpPr>
        <p:spPr>
          <a:xfrm>
            <a:off x="2000250" y="4775448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2628900" y="4435554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3124200" y="4356964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523875" y="1083461"/>
            <a:ext cx="1476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Alfie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7858125" y="1063895"/>
            <a:ext cx="1476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Otis</a:t>
            </a:r>
            <a:endParaRPr lang="en-US" dirty="0"/>
          </a:p>
        </p:txBody>
      </p:sp>
      <p:sp>
        <p:nvSpPr>
          <p:cNvPr id="91" name="Oval 90"/>
          <p:cNvSpPr/>
          <p:nvPr/>
        </p:nvSpPr>
        <p:spPr>
          <a:xfrm>
            <a:off x="5588000" y="664977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31532" y="1026197"/>
            <a:ext cx="880936" cy="458621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4130737" y="1019393"/>
            <a:ext cx="881731" cy="647613"/>
            <a:chOff x="4130737" y="1019393"/>
            <a:chExt cx="881731" cy="647613"/>
          </a:xfrm>
        </p:grpSpPr>
        <p:cxnSp>
          <p:nvCxnSpPr>
            <p:cNvPr id="6" name="Straight Connector 5"/>
            <p:cNvCxnSpPr>
              <a:stCxn id="4" idx="0"/>
            </p:cNvCxnSpPr>
            <p:nvPr/>
          </p:nvCxnSpPr>
          <p:spPr>
            <a:xfrm rot="16200000" flipH="1">
              <a:off x="4411999" y="1186198"/>
              <a:ext cx="320796" cy="79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5"/>
          <p:cNvGrpSpPr/>
          <p:nvPr/>
        </p:nvGrpSpPr>
        <p:grpSpPr>
          <a:xfrm>
            <a:off x="4129216" y="1678450"/>
            <a:ext cx="881731" cy="647613"/>
            <a:chOff x="4130737" y="1019393"/>
            <a:chExt cx="881731" cy="647613"/>
          </a:xfrm>
        </p:grpSpPr>
        <p:cxnSp>
          <p:nvCxnSpPr>
            <p:cNvPr id="17" name="Straight Connector 16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23"/>
          <p:cNvGrpSpPr/>
          <p:nvPr/>
        </p:nvGrpSpPr>
        <p:grpSpPr>
          <a:xfrm>
            <a:off x="4131928" y="2337507"/>
            <a:ext cx="881731" cy="647613"/>
            <a:chOff x="4130737" y="1019393"/>
            <a:chExt cx="881731" cy="647613"/>
          </a:xfrm>
        </p:grpSpPr>
        <p:cxnSp>
          <p:nvCxnSpPr>
            <p:cNvPr id="25" name="Straight Connector 24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31"/>
          <p:cNvGrpSpPr/>
          <p:nvPr/>
        </p:nvGrpSpPr>
        <p:grpSpPr>
          <a:xfrm>
            <a:off x="4138346" y="3002914"/>
            <a:ext cx="881731" cy="647613"/>
            <a:chOff x="4130737" y="1019393"/>
            <a:chExt cx="881731" cy="647613"/>
          </a:xfrm>
        </p:grpSpPr>
        <p:cxnSp>
          <p:nvCxnSpPr>
            <p:cNvPr id="33" name="Straight Connector 32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39"/>
          <p:cNvGrpSpPr/>
          <p:nvPr/>
        </p:nvGrpSpPr>
        <p:grpSpPr>
          <a:xfrm>
            <a:off x="4136825" y="3669577"/>
            <a:ext cx="881731" cy="647613"/>
            <a:chOff x="4130737" y="1019393"/>
            <a:chExt cx="881731" cy="647613"/>
          </a:xfrm>
        </p:grpSpPr>
        <p:cxnSp>
          <p:nvCxnSpPr>
            <p:cNvPr id="41" name="Straight Connector 40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47"/>
          <p:cNvGrpSpPr/>
          <p:nvPr/>
        </p:nvGrpSpPr>
        <p:grpSpPr>
          <a:xfrm>
            <a:off x="4125714" y="4317190"/>
            <a:ext cx="881731" cy="647613"/>
            <a:chOff x="4130737" y="1019393"/>
            <a:chExt cx="881731" cy="647613"/>
          </a:xfrm>
        </p:grpSpPr>
        <p:cxnSp>
          <p:nvCxnSpPr>
            <p:cNvPr id="49" name="Straight Connector 48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55"/>
          <p:cNvGrpSpPr/>
          <p:nvPr/>
        </p:nvGrpSpPr>
        <p:grpSpPr>
          <a:xfrm>
            <a:off x="4124919" y="4964803"/>
            <a:ext cx="881731" cy="647613"/>
            <a:chOff x="4130737" y="1019393"/>
            <a:chExt cx="881731" cy="647613"/>
          </a:xfrm>
        </p:grpSpPr>
        <p:cxnSp>
          <p:nvCxnSpPr>
            <p:cNvPr id="57" name="Straight Connector 56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6" name="Straight Connector 65"/>
          <p:cNvCxnSpPr/>
          <p:nvPr/>
        </p:nvCxnSpPr>
        <p:spPr>
          <a:xfrm>
            <a:off x="508000" y="5603222"/>
            <a:ext cx="8166100" cy="91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3124200" y="5186326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2628900" y="5129484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2990850" y="4760655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486150" y="4920242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2133600" y="5193932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2495550" y="4775448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1441190" y="5963166"/>
            <a:ext cx="2813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Reactants = 9 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6330950" y="5930900"/>
            <a:ext cx="2813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Products = 1 </a:t>
            </a:r>
            <a:endParaRPr lang="en-US" dirty="0"/>
          </a:p>
        </p:txBody>
      </p:sp>
      <p:grpSp>
        <p:nvGrpSpPr>
          <p:cNvPr id="24" name="Group 83"/>
          <p:cNvGrpSpPr/>
          <p:nvPr/>
        </p:nvGrpSpPr>
        <p:grpSpPr>
          <a:xfrm>
            <a:off x="570994" y="2094269"/>
            <a:ext cx="1080928" cy="3508953"/>
            <a:chOff x="88927" y="1040270"/>
            <a:chExt cx="1881292" cy="5133796"/>
          </a:xfrm>
        </p:grpSpPr>
        <p:sp>
          <p:nvSpPr>
            <p:cNvPr id="85" name="Oval 84"/>
            <p:cNvSpPr/>
            <p:nvPr/>
          </p:nvSpPr>
          <p:spPr>
            <a:xfrm>
              <a:off x="416381" y="1040270"/>
              <a:ext cx="999861" cy="104026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6" name="Straight Connector 85"/>
            <p:cNvCxnSpPr>
              <a:stCxn id="85" idx="4"/>
            </p:cNvCxnSpPr>
            <p:nvPr/>
          </p:nvCxnSpPr>
          <p:spPr>
            <a:xfrm rot="5400000">
              <a:off x="-1143959" y="4113789"/>
              <a:ext cx="4093522" cy="270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V="1">
              <a:off x="916313" y="2903381"/>
              <a:ext cx="1053906" cy="58220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-214678" y="5070097"/>
              <a:ext cx="1407574" cy="8003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Freeform 88"/>
            <p:cNvSpPr/>
            <p:nvPr/>
          </p:nvSpPr>
          <p:spPr>
            <a:xfrm>
              <a:off x="1107954" y="1675237"/>
              <a:ext cx="283745" cy="162119"/>
            </a:xfrm>
            <a:custGeom>
              <a:avLst/>
              <a:gdLst>
                <a:gd name="connsiteX0" fmla="*/ 0 w 283745"/>
                <a:gd name="connsiteY0" fmla="*/ 81059 h 162119"/>
                <a:gd name="connsiteX1" fmla="*/ 189163 w 283745"/>
                <a:gd name="connsiteY1" fmla="*/ 148609 h 162119"/>
                <a:gd name="connsiteX2" fmla="*/ 283745 w 283745"/>
                <a:gd name="connsiteY2" fmla="*/ 0 h 162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3745" h="162119">
                  <a:moveTo>
                    <a:pt x="0" y="81059"/>
                  </a:moveTo>
                  <a:cubicBezTo>
                    <a:pt x="70936" y="121589"/>
                    <a:pt x="141872" y="162119"/>
                    <a:pt x="189163" y="148609"/>
                  </a:cubicBezTo>
                  <a:cubicBezTo>
                    <a:pt x="236454" y="135099"/>
                    <a:pt x="283745" y="0"/>
                    <a:pt x="283745" y="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Oval 89"/>
            <p:cNvSpPr/>
            <p:nvPr/>
          </p:nvSpPr>
          <p:spPr>
            <a:xfrm>
              <a:off x="916313" y="1337487"/>
              <a:ext cx="170481" cy="14861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" name="Group 90"/>
          <p:cNvGrpSpPr/>
          <p:nvPr/>
        </p:nvGrpSpPr>
        <p:grpSpPr>
          <a:xfrm>
            <a:off x="7126662" y="2761273"/>
            <a:ext cx="1266075" cy="2851143"/>
            <a:chOff x="6958494" y="1040267"/>
            <a:chExt cx="2067281" cy="5133793"/>
          </a:xfrm>
        </p:grpSpPr>
        <p:sp>
          <p:nvSpPr>
            <p:cNvPr id="92" name="Oval 91"/>
            <p:cNvSpPr/>
            <p:nvPr/>
          </p:nvSpPr>
          <p:spPr>
            <a:xfrm>
              <a:off x="8025914" y="1040267"/>
              <a:ext cx="999861" cy="104026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3" name="Straight Connector 92"/>
            <p:cNvCxnSpPr>
              <a:stCxn id="92" idx="4"/>
            </p:cNvCxnSpPr>
            <p:nvPr/>
          </p:nvCxnSpPr>
          <p:spPr>
            <a:xfrm rot="5400000">
              <a:off x="6465573" y="4113785"/>
              <a:ext cx="4093522" cy="270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10800000">
              <a:off x="6958494" y="2770594"/>
              <a:ext cx="1567352" cy="7149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5400000">
              <a:off x="7214036" y="4889273"/>
              <a:ext cx="1407572" cy="11620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TextBox 95"/>
          <p:cNvSpPr txBox="1"/>
          <p:nvPr/>
        </p:nvSpPr>
        <p:spPr>
          <a:xfrm>
            <a:off x="355600" y="279400"/>
            <a:ext cx="2768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Time  = 2.00</a:t>
            </a:r>
            <a:endParaRPr lang="en-US" sz="3000" dirty="0"/>
          </a:p>
        </p:txBody>
      </p:sp>
      <p:pic>
        <p:nvPicPr>
          <p:cNvPr id="97" name="Picture 96"/>
          <p:cNvPicPr>
            <a:picLocks noChangeAspect="1"/>
          </p:cNvPicPr>
          <p:nvPr/>
        </p:nvPicPr>
        <p:blipFill>
          <a:blip r:embed="rId2"/>
          <a:srcRect b="13233"/>
          <a:stretch>
            <a:fillRect/>
          </a:stretch>
        </p:blipFill>
        <p:spPr>
          <a:xfrm rot="703042">
            <a:off x="7729449" y="2258797"/>
            <a:ext cx="876554" cy="760561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3"/>
          <a:srcRect b="18651"/>
          <a:stretch>
            <a:fillRect/>
          </a:stretch>
        </p:blipFill>
        <p:spPr>
          <a:xfrm rot="19614386">
            <a:off x="291023" y="1639408"/>
            <a:ext cx="901422" cy="733296"/>
          </a:xfrm>
          <a:prstGeom prst="rect">
            <a:avLst/>
          </a:prstGeom>
        </p:spPr>
      </p:pic>
      <p:sp>
        <p:nvSpPr>
          <p:cNvPr id="99" name="Oval 98"/>
          <p:cNvSpPr/>
          <p:nvPr/>
        </p:nvSpPr>
        <p:spPr>
          <a:xfrm>
            <a:off x="7858125" y="2983105"/>
            <a:ext cx="97953" cy="1015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1" name="Straight Connector 100"/>
          <p:cNvCxnSpPr>
            <a:stCxn id="92" idx="3"/>
          </p:cNvCxnSpPr>
          <p:nvPr/>
        </p:nvCxnSpPr>
        <p:spPr>
          <a:xfrm rot="5400000" flipH="1" flipV="1">
            <a:off x="7891918" y="3190237"/>
            <a:ext cx="42305" cy="860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Oval 104"/>
          <p:cNvSpPr/>
          <p:nvPr/>
        </p:nvSpPr>
        <p:spPr>
          <a:xfrm>
            <a:off x="2000250" y="4775448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2628900" y="4435554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3124200" y="4356964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523875" y="1083461"/>
            <a:ext cx="1476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Alfie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7858125" y="1063895"/>
            <a:ext cx="1476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Otis</a:t>
            </a:r>
            <a:endParaRPr lang="en-US" dirty="0"/>
          </a:p>
        </p:txBody>
      </p:sp>
      <p:sp>
        <p:nvSpPr>
          <p:cNvPr id="100" name="Oval 99"/>
          <p:cNvSpPr/>
          <p:nvPr/>
        </p:nvSpPr>
        <p:spPr>
          <a:xfrm>
            <a:off x="6330950" y="5129484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31532" y="1026197"/>
            <a:ext cx="880936" cy="458621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4130737" y="1019393"/>
            <a:ext cx="881731" cy="647613"/>
            <a:chOff x="4130737" y="1019393"/>
            <a:chExt cx="881731" cy="647613"/>
          </a:xfrm>
        </p:grpSpPr>
        <p:cxnSp>
          <p:nvCxnSpPr>
            <p:cNvPr id="6" name="Straight Connector 5"/>
            <p:cNvCxnSpPr>
              <a:stCxn id="4" idx="0"/>
            </p:cNvCxnSpPr>
            <p:nvPr/>
          </p:nvCxnSpPr>
          <p:spPr>
            <a:xfrm rot="16200000" flipH="1">
              <a:off x="4411999" y="1186198"/>
              <a:ext cx="320796" cy="79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5"/>
          <p:cNvGrpSpPr/>
          <p:nvPr/>
        </p:nvGrpSpPr>
        <p:grpSpPr>
          <a:xfrm>
            <a:off x="4129216" y="1678450"/>
            <a:ext cx="881731" cy="647613"/>
            <a:chOff x="4130737" y="1019393"/>
            <a:chExt cx="881731" cy="647613"/>
          </a:xfrm>
        </p:grpSpPr>
        <p:cxnSp>
          <p:nvCxnSpPr>
            <p:cNvPr id="17" name="Straight Connector 16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23"/>
          <p:cNvGrpSpPr/>
          <p:nvPr/>
        </p:nvGrpSpPr>
        <p:grpSpPr>
          <a:xfrm>
            <a:off x="4131928" y="2337507"/>
            <a:ext cx="881731" cy="647613"/>
            <a:chOff x="4130737" y="1019393"/>
            <a:chExt cx="881731" cy="647613"/>
          </a:xfrm>
        </p:grpSpPr>
        <p:cxnSp>
          <p:nvCxnSpPr>
            <p:cNvPr id="25" name="Straight Connector 24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31"/>
          <p:cNvGrpSpPr/>
          <p:nvPr/>
        </p:nvGrpSpPr>
        <p:grpSpPr>
          <a:xfrm>
            <a:off x="4138346" y="3002914"/>
            <a:ext cx="881731" cy="647613"/>
            <a:chOff x="4130737" y="1019393"/>
            <a:chExt cx="881731" cy="647613"/>
          </a:xfrm>
        </p:grpSpPr>
        <p:cxnSp>
          <p:nvCxnSpPr>
            <p:cNvPr id="33" name="Straight Connector 32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39"/>
          <p:cNvGrpSpPr/>
          <p:nvPr/>
        </p:nvGrpSpPr>
        <p:grpSpPr>
          <a:xfrm>
            <a:off x="4136825" y="3669577"/>
            <a:ext cx="881731" cy="647613"/>
            <a:chOff x="4130737" y="1019393"/>
            <a:chExt cx="881731" cy="647613"/>
          </a:xfrm>
        </p:grpSpPr>
        <p:cxnSp>
          <p:nvCxnSpPr>
            <p:cNvPr id="41" name="Straight Connector 40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47"/>
          <p:cNvGrpSpPr/>
          <p:nvPr/>
        </p:nvGrpSpPr>
        <p:grpSpPr>
          <a:xfrm>
            <a:off x="4125714" y="4317190"/>
            <a:ext cx="881731" cy="647613"/>
            <a:chOff x="4130737" y="1019393"/>
            <a:chExt cx="881731" cy="647613"/>
          </a:xfrm>
        </p:grpSpPr>
        <p:cxnSp>
          <p:nvCxnSpPr>
            <p:cNvPr id="49" name="Straight Connector 48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55"/>
          <p:cNvGrpSpPr/>
          <p:nvPr/>
        </p:nvGrpSpPr>
        <p:grpSpPr>
          <a:xfrm>
            <a:off x="4124919" y="4964803"/>
            <a:ext cx="881731" cy="647613"/>
            <a:chOff x="4130737" y="1019393"/>
            <a:chExt cx="881731" cy="647613"/>
          </a:xfrm>
        </p:grpSpPr>
        <p:cxnSp>
          <p:nvCxnSpPr>
            <p:cNvPr id="57" name="Straight Connector 56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6" name="Straight Connector 65"/>
          <p:cNvCxnSpPr/>
          <p:nvPr/>
        </p:nvCxnSpPr>
        <p:spPr>
          <a:xfrm>
            <a:off x="508000" y="5603222"/>
            <a:ext cx="8166100" cy="91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3124200" y="5186326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2628900" y="5129484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2990850" y="4760655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486150" y="4920242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2133600" y="5193932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2495550" y="4775448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1441190" y="5963166"/>
            <a:ext cx="2813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Reactants = 9 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6330950" y="5930900"/>
            <a:ext cx="2813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Products = 1 </a:t>
            </a:r>
            <a:endParaRPr lang="en-US" dirty="0"/>
          </a:p>
        </p:txBody>
      </p:sp>
      <p:grpSp>
        <p:nvGrpSpPr>
          <p:cNvPr id="24" name="Group 83"/>
          <p:cNvGrpSpPr/>
          <p:nvPr/>
        </p:nvGrpSpPr>
        <p:grpSpPr>
          <a:xfrm>
            <a:off x="570994" y="2094269"/>
            <a:ext cx="1080928" cy="3508953"/>
            <a:chOff x="88927" y="1040270"/>
            <a:chExt cx="1881292" cy="5133796"/>
          </a:xfrm>
        </p:grpSpPr>
        <p:sp>
          <p:nvSpPr>
            <p:cNvPr id="85" name="Oval 84"/>
            <p:cNvSpPr/>
            <p:nvPr/>
          </p:nvSpPr>
          <p:spPr>
            <a:xfrm>
              <a:off x="416381" y="1040270"/>
              <a:ext cx="999861" cy="104026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6" name="Straight Connector 85"/>
            <p:cNvCxnSpPr>
              <a:stCxn id="85" idx="4"/>
            </p:cNvCxnSpPr>
            <p:nvPr/>
          </p:nvCxnSpPr>
          <p:spPr>
            <a:xfrm rot="5400000">
              <a:off x="-1143959" y="4113789"/>
              <a:ext cx="4093522" cy="270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V="1">
              <a:off x="916313" y="2903381"/>
              <a:ext cx="1053906" cy="58220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-214678" y="5070097"/>
              <a:ext cx="1407574" cy="8003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Freeform 88"/>
            <p:cNvSpPr/>
            <p:nvPr/>
          </p:nvSpPr>
          <p:spPr>
            <a:xfrm>
              <a:off x="1107954" y="1675237"/>
              <a:ext cx="283745" cy="162119"/>
            </a:xfrm>
            <a:custGeom>
              <a:avLst/>
              <a:gdLst>
                <a:gd name="connsiteX0" fmla="*/ 0 w 283745"/>
                <a:gd name="connsiteY0" fmla="*/ 81059 h 162119"/>
                <a:gd name="connsiteX1" fmla="*/ 189163 w 283745"/>
                <a:gd name="connsiteY1" fmla="*/ 148609 h 162119"/>
                <a:gd name="connsiteX2" fmla="*/ 283745 w 283745"/>
                <a:gd name="connsiteY2" fmla="*/ 0 h 162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3745" h="162119">
                  <a:moveTo>
                    <a:pt x="0" y="81059"/>
                  </a:moveTo>
                  <a:cubicBezTo>
                    <a:pt x="70936" y="121589"/>
                    <a:pt x="141872" y="162119"/>
                    <a:pt x="189163" y="148609"/>
                  </a:cubicBezTo>
                  <a:cubicBezTo>
                    <a:pt x="236454" y="135099"/>
                    <a:pt x="283745" y="0"/>
                    <a:pt x="283745" y="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Oval 89"/>
            <p:cNvSpPr/>
            <p:nvPr/>
          </p:nvSpPr>
          <p:spPr>
            <a:xfrm>
              <a:off x="916313" y="1337487"/>
              <a:ext cx="170481" cy="14861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" name="Group 90"/>
          <p:cNvGrpSpPr/>
          <p:nvPr/>
        </p:nvGrpSpPr>
        <p:grpSpPr>
          <a:xfrm>
            <a:off x="7126662" y="2761273"/>
            <a:ext cx="1266075" cy="2851143"/>
            <a:chOff x="6958494" y="1040267"/>
            <a:chExt cx="2067281" cy="5133793"/>
          </a:xfrm>
        </p:grpSpPr>
        <p:sp>
          <p:nvSpPr>
            <p:cNvPr id="92" name="Oval 91"/>
            <p:cNvSpPr/>
            <p:nvPr/>
          </p:nvSpPr>
          <p:spPr>
            <a:xfrm>
              <a:off x="8025914" y="1040267"/>
              <a:ext cx="999861" cy="104026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3" name="Straight Connector 92"/>
            <p:cNvCxnSpPr>
              <a:stCxn id="92" idx="4"/>
            </p:cNvCxnSpPr>
            <p:nvPr/>
          </p:nvCxnSpPr>
          <p:spPr>
            <a:xfrm rot="5400000">
              <a:off x="6465573" y="4113785"/>
              <a:ext cx="4093522" cy="270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10800000">
              <a:off x="6958494" y="2770594"/>
              <a:ext cx="1567352" cy="7149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5400000">
              <a:off x="7214036" y="4889273"/>
              <a:ext cx="1407572" cy="11620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TextBox 95"/>
          <p:cNvSpPr txBox="1"/>
          <p:nvPr/>
        </p:nvSpPr>
        <p:spPr>
          <a:xfrm>
            <a:off x="355600" y="279400"/>
            <a:ext cx="2768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Time  = 3.00</a:t>
            </a:r>
            <a:endParaRPr lang="en-US" sz="3000" dirty="0"/>
          </a:p>
        </p:txBody>
      </p:sp>
      <p:pic>
        <p:nvPicPr>
          <p:cNvPr id="97" name="Picture 96"/>
          <p:cNvPicPr>
            <a:picLocks noChangeAspect="1"/>
          </p:cNvPicPr>
          <p:nvPr/>
        </p:nvPicPr>
        <p:blipFill>
          <a:blip r:embed="rId2"/>
          <a:srcRect b="13233"/>
          <a:stretch>
            <a:fillRect/>
          </a:stretch>
        </p:blipFill>
        <p:spPr>
          <a:xfrm rot="703042">
            <a:off x="7729449" y="2258797"/>
            <a:ext cx="876554" cy="760561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3"/>
          <a:srcRect b="18651"/>
          <a:stretch>
            <a:fillRect/>
          </a:stretch>
        </p:blipFill>
        <p:spPr>
          <a:xfrm rot="19614386">
            <a:off x="291023" y="1639408"/>
            <a:ext cx="901422" cy="733296"/>
          </a:xfrm>
          <a:prstGeom prst="rect">
            <a:avLst/>
          </a:prstGeom>
        </p:spPr>
      </p:pic>
      <p:sp>
        <p:nvSpPr>
          <p:cNvPr id="99" name="Oval 98"/>
          <p:cNvSpPr/>
          <p:nvPr/>
        </p:nvSpPr>
        <p:spPr>
          <a:xfrm>
            <a:off x="7858125" y="2983105"/>
            <a:ext cx="97953" cy="1015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1" name="Straight Connector 100"/>
          <p:cNvCxnSpPr>
            <a:stCxn id="92" idx="3"/>
          </p:cNvCxnSpPr>
          <p:nvPr/>
        </p:nvCxnSpPr>
        <p:spPr>
          <a:xfrm rot="5400000" flipH="1" flipV="1">
            <a:off x="7891918" y="3190237"/>
            <a:ext cx="42305" cy="860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Oval 104"/>
          <p:cNvSpPr/>
          <p:nvPr/>
        </p:nvSpPr>
        <p:spPr>
          <a:xfrm>
            <a:off x="1638300" y="3158465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2628900" y="4435554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3124200" y="4356964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523875" y="1083461"/>
            <a:ext cx="1476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Alfie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7858125" y="1063895"/>
            <a:ext cx="1476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Otis</a:t>
            </a:r>
            <a:endParaRPr lang="en-US" dirty="0"/>
          </a:p>
        </p:txBody>
      </p:sp>
      <p:sp>
        <p:nvSpPr>
          <p:cNvPr id="100" name="Oval 99"/>
          <p:cNvSpPr/>
          <p:nvPr/>
        </p:nvSpPr>
        <p:spPr>
          <a:xfrm>
            <a:off x="6330950" y="5129484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31532" y="1026197"/>
            <a:ext cx="880936" cy="458621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4130737" y="1019393"/>
            <a:ext cx="881731" cy="647613"/>
            <a:chOff x="4130737" y="1019393"/>
            <a:chExt cx="881731" cy="647613"/>
          </a:xfrm>
        </p:grpSpPr>
        <p:cxnSp>
          <p:nvCxnSpPr>
            <p:cNvPr id="6" name="Straight Connector 5"/>
            <p:cNvCxnSpPr>
              <a:stCxn id="4" idx="0"/>
            </p:cNvCxnSpPr>
            <p:nvPr/>
          </p:nvCxnSpPr>
          <p:spPr>
            <a:xfrm rot="16200000" flipH="1">
              <a:off x="4411999" y="1186198"/>
              <a:ext cx="320796" cy="79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5"/>
          <p:cNvGrpSpPr/>
          <p:nvPr/>
        </p:nvGrpSpPr>
        <p:grpSpPr>
          <a:xfrm>
            <a:off x="4129216" y="1678450"/>
            <a:ext cx="881731" cy="647613"/>
            <a:chOff x="4130737" y="1019393"/>
            <a:chExt cx="881731" cy="647613"/>
          </a:xfrm>
        </p:grpSpPr>
        <p:cxnSp>
          <p:nvCxnSpPr>
            <p:cNvPr id="17" name="Straight Connector 16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23"/>
          <p:cNvGrpSpPr/>
          <p:nvPr/>
        </p:nvGrpSpPr>
        <p:grpSpPr>
          <a:xfrm>
            <a:off x="4131928" y="2337507"/>
            <a:ext cx="881731" cy="647613"/>
            <a:chOff x="4130737" y="1019393"/>
            <a:chExt cx="881731" cy="647613"/>
          </a:xfrm>
        </p:grpSpPr>
        <p:cxnSp>
          <p:nvCxnSpPr>
            <p:cNvPr id="25" name="Straight Connector 24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31"/>
          <p:cNvGrpSpPr/>
          <p:nvPr/>
        </p:nvGrpSpPr>
        <p:grpSpPr>
          <a:xfrm>
            <a:off x="4138346" y="3002914"/>
            <a:ext cx="881731" cy="647613"/>
            <a:chOff x="4130737" y="1019393"/>
            <a:chExt cx="881731" cy="647613"/>
          </a:xfrm>
        </p:grpSpPr>
        <p:cxnSp>
          <p:nvCxnSpPr>
            <p:cNvPr id="33" name="Straight Connector 32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39"/>
          <p:cNvGrpSpPr/>
          <p:nvPr/>
        </p:nvGrpSpPr>
        <p:grpSpPr>
          <a:xfrm>
            <a:off x="4136825" y="3669577"/>
            <a:ext cx="881731" cy="647613"/>
            <a:chOff x="4130737" y="1019393"/>
            <a:chExt cx="881731" cy="647613"/>
          </a:xfrm>
        </p:grpSpPr>
        <p:cxnSp>
          <p:nvCxnSpPr>
            <p:cNvPr id="41" name="Straight Connector 40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47"/>
          <p:cNvGrpSpPr/>
          <p:nvPr/>
        </p:nvGrpSpPr>
        <p:grpSpPr>
          <a:xfrm>
            <a:off x="4125714" y="4317190"/>
            <a:ext cx="881731" cy="647613"/>
            <a:chOff x="4130737" y="1019393"/>
            <a:chExt cx="881731" cy="647613"/>
          </a:xfrm>
        </p:grpSpPr>
        <p:cxnSp>
          <p:nvCxnSpPr>
            <p:cNvPr id="49" name="Straight Connector 48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55"/>
          <p:cNvGrpSpPr/>
          <p:nvPr/>
        </p:nvGrpSpPr>
        <p:grpSpPr>
          <a:xfrm>
            <a:off x="4124919" y="4964803"/>
            <a:ext cx="881731" cy="647613"/>
            <a:chOff x="4130737" y="1019393"/>
            <a:chExt cx="881731" cy="647613"/>
          </a:xfrm>
        </p:grpSpPr>
        <p:cxnSp>
          <p:nvCxnSpPr>
            <p:cNvPr id="57" name="Straight Connector 56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6" name="Straight Connector 65"/>
          <p:cNvCxnSpPr/>
          <p:nvPr/>
        </p:nvCxnSpPr>
        <p:spPr>
          <a:xfrm>
            <a:off x="508000" y="5603222"/>
            <a:ext cx="8166100" cy="91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3124200" y="5186326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2628900" y="5129484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2990850" y="4760655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486150" y="4920242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2133600" y="5193932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2495550" y="4775448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1441190" y="5963166"/>
            <a:ext cx="2813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Reactants = 9 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6330950" y="5930900"/>
            <a:ext cx="2813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Products = 1 </a:t>
            </a:r>
            <a:endParaRPr lang="en-US" dirty="0"/>
          </a:p>
        </p:txBody>
      </p:sp>
      <p:grpSp>
        <p:nvGrpSpPr>
          <p:cNvPr id="24" name="Group 83"/>
          <p:cNvGrpSpPr/>
          <p:nvPr/>
        </p:nvGrpSpPr>
        <p:grpSpPr>
          <a:xfrm>
            <a:off x="570994" y="2094269"/>
            <a:ext cx="1080928" cy="3508953"/>
            <a:chOff x="88927" y="1040270"/>
            <a:chExt cx="1881292" cy="5133796"/>
          </a:xfrm>
        </p:grpSpPr>
        <p:sp>
          <p:nvSpPr>
            <p:cNvPr id="85" name="Oval 84"/>
            <p:cNvSpPr/>
            <p:nvPr/>
          </p:nvSpPr>
          <p:spPr>
            <a:xfrm>
              <a:off x="416381" y="1040270"/>
              <a:ext cx="999861" cy="104026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6" name="Straight Connector 85"/>
            <p:cNvCxnSpPr>
              <a:stCxn id="85" idx="4"/>
            </p:cNvCxnSpPr>
            <p:nvPr/>
          </p:nvCxnSpPr>
          <p:spPr>
            <a:xfrm rot="5400000">
              <a:off x="-1143959" y="4113789"/>
              <a:ext cx="4093522" cy="270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V="1">
              <a:off x="916313" y="2903381"/>
              <a:ext cx="1053906" cy="58220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-214678" y="5070097"/>
              <a:ext cx="1407574" cy="8003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Freeform 88"/>
            <p:cNvSpPr/>
            <p:nvPr/>
          </p:nvSpPr>
          <p:spPr>
            <a:xfrm>
              <a:off x="1107954" y="1675237"/>
              <a:ext cx="283745" cy="162119"/>
            </a:xfrm>
            <a:custGeom>
              <a:avLst/>
              <a:gdLst>
                <a:gd name="connsiteX0" fmla="*/ 0 w 283745"/>
                <a:gd name="connsiteY0" fmla="*/ 81059 h 162119"/>
                <a:gd name="connsiteX1" fmla="*/ 189163 w 283745"/>
                <a:gd name="connsiteY1" fmla="*/ 148609 h 162119"/>
                <a:gd name="connsiteX2" fmla="*/ 283745 w 283745"/>
                <a:gd name="connsiteY2" fmla="*/ 0 h 162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3745" h="162119">
                  <a:moveTo>
                    <a:pt x="0" y="81059"/>
                  </a:moveTo>
                  <a:cubicBezTo>
                    <a:pt x="70936" y="121589"/>
                    <a:pt x="141872" y="162119"/>
                    <a:pt x="189163" y="148609"/>
                  </a:cubicBezTo>
                  <a:cubicBezTo>
                    <a:pt x="236454" y="135099"/>
                    <a:pt x="283745" y="0"/>
                    <a:pt x="283745" y="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Oval 89"/>
            <p:cNvSpPr/>
            <p:nvPr/>
          </p:nvSpPr>
          <p:spPr>
            <a:xfrm>
              <a:off x="916313" y="1337487"/>
              <a:ext cx="170481" cy="14861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" name="Group 90"/>
          <p:cNvGrpSpPr/>
          <p:nvPr/>
        </p:nvGrpSpPr>
        <p:grpSpPr>
          <a:xfrm>
            <a:off x="7126662" y="2761273"/>
            <a:ext cx="1266075" cy="2851143"/>
            <a:chOff x="6958494" y="1040267"/>
            <a:chExt cx="2067281" cy="5133793"/>
          </a:xfrm>
        </p:grpSpPr>
        <p:sp>
          <p:nvSpPr>
            <p:cNvPr id="92" name="Oval 91"/>
            <p:cNvSpPr/>
            <p:nvPr/>
          </p:nvSpPr>
          <p:spPr>
            <a:xfrm>
              <a:off x="8025914" y="1040267"/>
              <a:ext cx="999861" cy="104026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3" name="Straight Connector 92"/>
            <p:cNvCxnSpPr>
              <a:stCxn id="92" idx="4"/>
            </p:cNvCxnSpPr>
            <p:nvPr/>
          </p:nvCxnSpPr>
          <p:spPr>
            <a:xfrm rot="5400000">
              <a:off x="6465573" y="4113785"/>
              <a:ext cx="4093522" cy="270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10800000">
              <a:off x="6958494" y="2770594"/>
              <a:ext cx="1567352" cy="7149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5400000">
              <a:off x="7214036" y="4889273"/>
              <a:ext cx="1407572" cy="11620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TextBox 95"/>
          <p:cNvSpPr txBox="1"/>
          <p:nvPr/>
        </p:nvSpPr>
        <p:spPr>
          <a:xfrm>
            <a:off x="355600" y="279400"/>
            <a:ext cx="2768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Time  = 4.00</a:t>
            </a:r>
            <a:endParaRPr lang="en-US" sz="3000" dirty="0"/>
          </a:p>
        </p:txBody>
      </p:sp>
      <p:pic>
        <p:nvPicPr>
          <p:cNvPr id="97" name="Picture 96"/>
          <p:cNvPicPr>
            <a:picLocks noChangeAspect="1"/>
          </p:cNvPicPr>
          <p:nvPr/>
        </p:nvPicPr>
        <p:blipFill>
          <a:blip r:embed="rId2"/>
          <a:srcRect b="13233"/>
          <a:stretch>
            <a:fillRect/>
          </a:stretch>
        </p:blipFill>
        <p:spPr>
          <a:xfrm rot="703042">
            <a:off x="7729449" y="2258797"/>
            <a:ext cx="876554" cy="760561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3"/>
          <a:srcRect b="18651"/>
          <a:stretch>
            <a:fillRect/>
          </a:stretch>
        </p:blipFill>
        <p:spPr>
          <a:xfrm rot="19614386">
            <a:off x="291023" y="1639408"/>
            <a:ext cx="901422" cy="733296"/>
          </a:xfrm>
          <a:prstGeom prst="rect">
            <a:avLst/>
          </a:prstGeom>
        </p:spPr>
      </p:pic>
      <p:sp>
        <p:nvSpPr>
          <p:cNvPr id="99" name="Oval 98"/>
          <p:cNvSpPr/>
          <p:nvPr/>
        </p:nvSpPr>
        <p:spPr>
          <a:xfrm>
            <a:off x="7858125" y="2983105"/>
            <a:ext cx="97953" cy="1015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1" name="Straight Connector 100"/>
          <p:cNvCxnSpPr>
            <a:stCxn id="92" idx="3"/>
          </p:cNvCxnSpPr>
          <p:nvPr/>
        </p:nvCxnSpPr>
        <p:spPr>
          <a:xfrm rot="5400000" flipH="1" flipV="1">
            <a:off x="7891918" y="3190237"/>
            <a:ext cx="42305" cy="860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Oval 104"/>
          <p:cNvSpPr/>
          <p:nvPr/>
        </p:nvSpPr>
        <p:spPr>
          <a:xfrm>
            <a:off x="3773956" y="414914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2628900" y="4435554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3124200" y="4356964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523875" y="1083461"/>
            <a:ext cx="1476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Alfie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7858125" y="1063895"/>
            <a:ext cx="1476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Otis</a:t>
            </a:r>
            <a:endParaRPr lang="en-US" dirty="0"/>
          </a:p>
        </p:txBody>
      </p:sp>
      <p:sp>
        <p:nvSpPr>
          <p:cNvPr id="100" name="Oval 99"/>
          <p:cNvSpPr/>
          <p:nvPr/>
        </p:nvSpPr>
        <p:spPr>
          <a:xfrm>
            <a:off x="6330950" y="5129484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31532" y="1026197"/>
            <a:ext cx="880936" cy="458621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4130737" y="1019393"/>
            <a:ext cx="881731" cy="647613"/>
            <a:chOff x="4130737" y="1019393"/>
            <a:chExt cx="881731" cy="647613"/>
          </a:xfrm>
        </p:grpSpPr>
        <p:cxnSp>
          <p:nvCxnSpPr>
            <p:cNvPr id="6" name="Straight Connector 5"/>
            <p:cNvCxnSpPr>
              <a:stCxn id="4" idx="0"/>
            </p:cNvCxnSpPr>
            <p:nvPr/>
          </p:nvCxnSpPr>
          <p:spPr>
            <a:xfrm rot="16200000" flipH="1">
              <a:off x="4411999" y="1186198"/>
              <a:ext cx="320796" cy="79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5"/>
          <p:cNvGrpSpPr/>
          <p:nvPr/>
        </p:nvGrpSpPr>
        <p:grpSpPr>
          <a:xfrm>
            <a:off x="4129216" y="1678450"/>
            <a:ext cx="881731" cy="647613"/>
            <a:chOff x="4130737" y="1019393"/>
            <a:chExt cx="881731" cy="647613"/>
          </a:xfrm>
        </p:grpSpPr>
        <p:cxnSp>
          <p:nvCxnSpPr>
            <p:cNvPr id="17" name="Straight Connector 16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23"/>
          <p:cNvGrpSpPr/>
          <p:nvPr/>
        </p:nvGrpSpPr>
        <p:grpSpPr>
          <a:xfrm>
            <a:off x="4131928" y="2337507"/>
            <a:ext cx="881731" cy="647613"/>
            <a:chOff x="4130737" y="1019393"/>
            <a:chExt cx="881731" cy="647613"/>
          </a:xfrm>
        </p:grpSpPr>
        <p:cxnSp>
          <p:nvCxnSpPr>
            <p:cNvPr id="25" name="Straight Connector 24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31"/>
          <p:cNvGrpSpPr/>
          <p:nvPr/>
        </p:nvGrpSpPr>
        <p:grpSpPr>
          <a:xfrm>
            <a:off x="4138346" y="3002914"/>
            <a:ext cx="881731" cy="647613"/>
            <a:chOff x="4130737" y="1019393"/>
            <a:chExt cx="881731" cy="647613"/>
          </a:xfrm>
        </p:grpSpPr>
        <p:cxnSp>
          <p:nvCxnSpPr>
            <p:cNvPr id="33" name="Straight Connector 32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39"/>
          <p:cNvGrpSpPr/>
          <p:nvPr/>
        </p:nvGrpSpPr>
        <p:grpSpPr>
          <a:xfrm>
            <a:off x="4136825" y="3669577"/>
            <a:ext cx="881731" cy="647613"/>
            <a:chOff x="4130737" y="1019393"/>
            <a:chExt cx="881731" cy="647613"/>
          </a:xfrm>
        </p:grpSpPr>
        <p:cxnSp>
          <p:nvCxnSpPr>
            <p:cNvPr id="41" name="Straight Connector 40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47"/>
          <p:cNvGrpSpPr/>
          <p:nvPr/>
        </p:nvGrpSpPr>
        <p:grpSpPr>
          <a:xfrm>
            <a:off x="4125714" y="4317190"/>
            <a:ext cx="881731" cy="647613"/>
            <a:chOff x="4130737" y="1019393"/>
            <a:chExt cx="881731" cy="647613"/>
          </a:xfrm>
        </p:grpSpPr>
        <p:cxnSp>
          <p:nvCxnSpPr>
            <p:cNvPr id="49" name="Straight Connector 48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55"/>
          <p:cNvGrpSpPr/>
          <p:nvPr/>
        </p:nvGrpSpPr>
        <p:grpSpPr>
          <a:xfrm>
            <a:off x="4124919" y="4964803"/>
            <a:ext cx="881731" cy="647613"/>
            <a:chOff x="4130737" y="1019393"/>
            <a:chExt cx="881731" cy="647613"/>
          </a:xfrm>
        </p:grpSpPr>
        <p:cxnSp>
          <p:nvCxnSpPr>
            <p:cNvPr id="57" name="Straight Connector 56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6" name="Straight Connector 65"/>
          <p:cNvCxnSpPr/>
          <p:nvPr/>
        </p:nvCxnSpPr>
        <p:spPr>
          <a:xfrm>
            <a:off x="508000" y="5603222"/>
            <a:ext cx="8166100" cy="91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3124200" y="5186326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2628900" y="5129484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2990850" y="4760655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486150" y="4920242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2133600" y="5193932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2495550" y="4775448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1441190" y="5963166"/>
            <a:ext cx="2813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Reactants = 8 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6330950" y="5930900"/>
            <a:ext cx="2813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Products = 2 </a:t>
            </a:r>
            <a:endParaRPr lang="en-US" dirty="0"/>
          </a:p>
        </p:txBody>
      </p:sp>
      <p:grpSp>
        <p:nvGrpSpPr>
          <p:cNvPr id="24" name="Group 83"/>
          <p:cNvGrpSpPr/>
          <p:nvPr/>
        </p:nvGrpSpPr>
        <p:grpSpPr>
          <a:xfrm>
            <a:off x="570994" y="2094269"/>
            <a:ext cx="1080928" cy="3508953"/>
            <a:chOff x="88927" y="1040270"/>
            <a:chExt cx="1881292" cy="5133796"/>
          </a:xfrm>
        </p:grpSpPr>
        <p:sp>
          <p:nvSpPr>
            <p:cNvPr id="85" name="Oval 84"/>
            <p:cNvSpPr/>
            <p:nvPr/>
          </p:nvSpPr>
          <p:spPr>
            <a:xfrm>
              <a:off x="416381" y="1040270"/>
              <a:ext cx="999861" cy="104026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6" name="Straight Connector 85"/>
            <p:cNvCxnSpPr>
              <a:stCxn id="85" idx="4"/>
            </p:cNvCxnSpPr>
            <p:nvPr/>
          </p:nvCxnSpPr>
          <p:spPr>
            <a:xfrm rot="5400000">
              <a:off x="-1143959" y="4113789"/>
              <a:ext cx="4093522" cy="270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V="1">
              <a:off x="916313" y="2903381"/>
              <a:ext cx="1053906" cy="58220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-214678" y="5070097"/>
              <a:ext cx="1407574" cy="8003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Freeform 88"/>
            <p:cNvSpPr/>
            <p:nvPr/>
          </p:nvSpPr>
          <p:spPr>
            <a:xfrm>
              <a:off x="1107954" y="1675237"/>
              <a:ext cx="283745" cy="162119"/>
            </a:xfrm>
            <a:custGeom>
              <a:avLst/>
              <a:gdLst>
                <a:gd name="connsiteX0" fmla="*/ 0 w 283745"/>
                <a:gd name="connsiteY0" fmla="*/ 81059 h 162119"/>
                <a:gd name="connsiteX1" fmla="*/ 189163 w 283745"/>
                <a:gd name="connsiteY1" fmla="*/ 148609 h 162119"/>
                <a:gd name="connsiteX2" fmla="*/ 283745 w 283745"/>
                <a:gd name="connsiteY2" fmla="*/ 0 h 162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3745" h="162119">
                  <a:moveTo>
                    <a:pt x="0" y="81059"/>
                  </a:moveTo>
                  <a:cubicBezTo>
                    <a:pt x="70936" y="121589"/>
                    <a:pt x="141872" y="162119"/>
                    <a:pt x="189163" y="148609"/>
                  </a:cubicBezTo>
                  <a:cubicBezTo>
                    <a:pt x="236454" y="135099"/>
                    <a:pt x="283745" y="0"/>
                    <a:pt x="283745" y="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Oval 89"/>
            <p:cNvSpPr/>
            <p:nvPr/>
          </p:nvSpPr>
          <p:spPr>
            <a:xfrm>
              <a:off x="916313" y="1337487"/>
              <a:ext cx="170481" cy="14861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" name="Group 90"/>
          <p:cNvGrpSpPr/>
          <p:nvPr/>
        </p:nvGrpSpPr>
        <p:grpSpPr>
          <a:xfrm>
            <a:off x="7126662" y="2761273"/>
            <a:ext cx="1266075" cy="2851143"/>
            <a:chOff x="6958494" y="1040267"/>
            <a:chExt cx="2067281" cy="5133793"/>
          </a:xfrm>
        </p:grpSpPr>
        <p:sp>
          <p:nvSpPr>
            <p:cNvPr id="92" name="Oval 91"/>
            <p:cNvSpPr/>
            <p:nvPr/>
          </p:nvSpPr>
          <p:spPr>
            <a:xfrm>
              <a:off x="8025914" y="1040267"/>
              <a:ext cx="999861" cy="104026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3" name="Straight Connector 92"/>
            <p:cNvCxnSpPr>
              <a:stCxn id="92" idx="4"/>
            </p:cNvCxnSpPr>
            <p:nvPr/>
          </p:nvCxnSpPr>
          <p:spPr>
            <a:xfrm rot="5400000">
              <a:off x="6465573" y="4113785"/>
              <a:ext cx="4093522" cy="270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10800000">
              <a:off x="6958494" y="2770594"/>
              <a:ext cx="1567352" cy="7149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5400000">
              <a:off x="7214036" y="4889273"/>
              <a:ext cx="1407572" cy="11620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TextBox 95"/>
          <p:cNvSpPr txBox="1"/>
          <p:nvPr/>
        </p:nvSpPr>
        <p:spPr>
          <a:xfrm>
            <a:off x="355600" y="279400"/>
            <a:ext cx="2768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Time  = 5.00</a:t>
            </a:r>
            <a:endParaRPr lang="en-US" sz="3000" dirty="0"/>
          </a:p>
        </p:txBody>
      </p:sp>
      <p:pic>
        <p:nvPicPr>
          <p:cNvPr id="97" name="Picture 96"/>
          <p:cNvPicPr>
            <a:picLocks noChangeAspect="1"/>
          </p:cNvPicPr>
          <p:nvPr/>
        </p:nvPicPr>
        <p:blipFill>
          <a:blip r:embed="rId2"/>
          <a:srcRect b="13233"/>
          <a:stretch>
            <a:fillRect/>
          </a:stretch>
        </p:blipFill>
        <p:spPr>
          <a:xfrm rot="703042">
            <a:off x="7729449" y="2258797"/>
            <a:ext cx="876554" cy="760561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3"/>
          <a:srcRect b="18651"/>
          <a:stretch>
            <a:fillRect/>
          </a:stretch>
        </p:blipFill>
        <p:spPr>
          <a:xfrm rot="19614386">
            <a:off x="291023" y="1639408"/>
            <a:ext cx="901422" cy="733296"/>
          </a:xfrm>
          <a:prstGeom prst="rect">
            <a:avLst/>
          </a:prstGeom>
        </p:spPr>
      </p:pic>
      <p:sp>
        <p:nvSpPr>
          <p:cNvPr id="99" name="Oval 98"/>
          <p:cNvSpPr/>
          <p:nvPr/>
        </p:nvSpPr>
        <p:spPr>
          <a:xfrm>
            <a:off x="7858125" y="2983105"/>
            <a:ext cx="97953" cy="1015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1" name="Straight Connector 100"/>
          <p:cNvCxnSpPr>
            <a:stCxn id="92" idx="3"/>
          </p:cNvCxnSpPr>
          <p:nvPr/>
        </p:nvCxnSpPr>
        <p:spPr>
          <a:xfrm rot="5400000" flipH="1" flipV="1">
            <a:off x="7891918" y="3190237"/>
            <a:ext cx="42305" cy="860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Oval 104"/>
          <p:cNvSpPr/>
          <p:nvPr/>
        </p:nvSpPr>
        <p:spPr>
          <a:xfrm>
            <a:off x="5835650" y="2398992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2628900" y="4435554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3124200" y="4356964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523875" y="1083461"/>
            <a:ext cx="1476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Alfie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7858125" y="1063895"/>
            <a:ext cx="1476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Otis</a:t>
            </a:r>
            <a:endParaRPr lang="en-US" dirty="0"/>
          </a:p>
        </p:txBody>
      </p:sp>
      <p:sp>
        <p:nvSpPr>
          <p:cNvPr id="100" name="Oval 99"/>
          <p:cNvSpPr/>
          <p:nvPr/>
        </p:nvSpPr>
        <p:spPr>
          <a:xfrm>
            <a:off x="6330950" y="5129484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31532" y="1026197"/>
            <a:ext cx="880936" cy="458621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4130737" y="1019393"/>
            <a:ext cx="881731" cy="647613"/>
            <a:chOff x="4130737" y="1019393"/>
            <a:chExt cx="881731" cy="647613"/>
          </a:xfrm>
        </p:grpSpPr>
        <p:cxnSp>
          <p:nvCxnSpPr>
            <p:cNvPr id="6" name="Straight Connector 5"/>
            <p:cNvCxnSpPr>
              <a:stCxn id="4" idx="0"/>
            </p:cNvCxnSpPr>
            <p:nvPr/>
          </p:nvCxnSpPr>
          <p:spPr>
            <a:xfrm rot="16200000" flipH="1">
              <a:off x="4411999" y="1186198"/>
              <a:ext cx="320796" cy="79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5"/>
          <p:cNvGrpSpPr/>
          <p:nvPr/>
        </p:nvGrpSpPr>
        <p:grpSpPr>
          <a:xfrm>
            <a:off x="4129216" y="1678450"/>
            <a:ext cx="881731" cy="647613"/>
            <a:chOff x="4130737" y="1019393"/>
            <a:chExt cx="881731" cy="647613"/>
          </a:xfrm>
        </p:grpSpPr>
        <p:cxnSp>
          <p:nvCxnSpPr>
            <p:cNvPr id="17" name="Straight Connector 16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23"/>
          <p:cNvGrpSpPr/>
          <p:nvPr/>
        </p:nvGrpSpPr>
        <p:grpSpPr>
          <a:xfrm>
            <a:off x="4131928" y="2337507"/>
            <a:ext cx="881731" cy="647613"/>
            <a:chOff x="4130737" y="1019393"/>
            <a:chExt cx="881731" cy="647613"/>
          </a:xfrm>
        </p:grpSpPr>
        <p:cxnSp>
          <p:nvCxnSpPr>
            <p:cNvPr id="25" name="Straight Connector 24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31"/>
          <p:cNvGrpSpPr/>
          <p:nvPr/>
        </p:nvGrpSpPr>
        <p:grpSpPr>
          <a:xfrm>
            <a:off x="4138346" y="3002914"/>
            <a:ext cx="881731" cy="647613"/>
            <a:chOff x="4130737" y="1019393"/>
            <a:chExt cx="881731" cy="647613"/>
          </a:xfrm>
        </p:grpSpPr>
        <p:cxnSp>
          <p:nvCxnSpPr>
            <p:cNvPr id="33" name="Straight Connector 32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39"/>
          <p:cNvGrpSpPr/>
          <p:nvPr/>
        </p:nvGrpSpPr>
        <p:grpSpPr>
          <a:xfrm>
            <a:off x="4136825" y="3669577"/>
            <a:ext cx="881731" cy="647613"/>
            <a:chOff x="4130737" y="1019393"/>
            <a:chExt cx="881731" cy="647613"/>
          </a:xfrm>
        </p:grpSpPr>
        <p:cxnSp>
          <p:nvCxnSpPr>
            <p:cNvPr id="41" name="Straight Connector 40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47"/>
          <p:cNvGrpSpPr/>
          <p:nvPr/>
        </p:nvGrpSpPr>
        <p:grpSpPr>
          <a:xfrm>
            <a:off x="4125714" y="4317190"/>
            <a:ext cx="881731" cy="647613"/>
            <a:chOff x="4130737" y="1019393"/>
            <a:chExt cx="881731" cy="647613"/>
          </a:xfrm>
        </p:grpSpPr>
        <p:cxnSp>
          <p:nvCxnSpPr>
            <p:cNvPr id="49" name="Straight Connector 48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55"/>
          <p:cNvGrpSpPr/>
          <p:nvPr/>
        </p:nvGrpSpPr>
        <p:grpSpPr>
          <a:xfrm>
            <a:off x="4124919" y="4964803"/>
            <a:ext cx="881731" cy="647613"/>
            <a:chOff x="4130737" y="1019393"/>
            <a:chExt cx="881731" cy="647613"/>
          </a:xfrm>
        </p:grpSpPr>
        <p:cxnSp>
          <p:nvCxnSpPr>
            <p:cNvPr id="57" name="Straight Connector 56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6" name="Straight Connector 65"/>
          <p:cNvCxnSpPr/>
          <p:nvPr/>
        </p:nvCxnSpPr>
        <p:spPr>
          <a:xfrm>
            <a:off x="508000" y="5603222"/>
            <a:ext cx="8166100" cy="91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3124200" y="5186326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2628900" y="5129484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2990850" y="4760655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486150" y="4920242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2133600" y="5193932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2495550" y="4775448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1441190" y="5963166"/>
            <a:ext cx="2813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Reactants = 8 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6330950" y="5930900"/>
            <a:ext cx="2813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Products = 2 </a:t>
            </a:r>
            <a:endParaRPr lang="en-US" dirty="0"/>
          </a:p>
        </p:txBody>
      </p:sp>
      <p:grpSp>
        <p:nvGrpSpPr>
          <p:cNvPr id="24" name="Group 83"/>
          <p:cNvGrpSpPr/>
          <p:nvPr/>
        </p:nvGrpSpPr>
        <p:grpSpPr>
          <a:xfrm>
            <a:off x="570994" y="2094269"/>
            <a:ext cx="1080928" cy="3508953"/>
            <a:chOff x="88927" y="1040270"/>
            <a:chExt cx="1881292" cy="5133796"/>
          </a:xfrm>
        </p:grpSpPr>
        <p:sp>
          <p:nvSpPr>
            <p:cNvPr id="85" name="Oval 84"/>
            <p:cNvSpPr/>
            <p:nvPr/>
          </p:nvSpPr>
          <p:spPr>
            <a:xfrm>
              <a:off x="416381" y="1040270"/>
              <a:ext cx="999861" cy="104026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6" name="Straight Connector 85"/>
            <p:cNvCxnSpPr>
              <a:stCxn id="85" idx="4"/>
            </p:cNvCxnSpPr>
            <p:nvPr/>
          </p:nvCxnSpPr>
          <p:spPr>
            <a:xfrm rot="5400000">
              <a:off x="-1143959" y="4113789"/>
              <a:ext cx="4093522" cy="270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V="1">
              <a:off x="916313" y="2903381"/>
              <a:ext cx="1053906" cy="58220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-214678" y="5070097"/>
              <a:ext cx="1407574" cy="8003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Freeform 88"/>
            <p:cNvSpPr/>
            <p:nvPr/>
          </p:nvSpPr>
          <p:spPr>
            <a:xfrm>
              <a:off x="1107954" y="1675237"/>
              <a:ext cx="283745" cy="162119"/>
            </a:xfrm>
            <a:custGeom>
              <a:avLst/>
              <a:gdLst>
                <a:gd name="connsiteX0" fmla="*/ 0 w 283745"/>
                <a:gd name="connsiteY0" fmla="*/ 81059 h 162119"/>
                <a:gd name="connsiteX1" fmla="*/ 189163 w 283745"/>
                <a:gd name="connsiteY1" fmla="*/ 148609 h 162119"/>
                <a:gd name="connsiteX2" fmla="*/ 283745 w 283745"/>
                <a:gd name="connsiteY2" fmla="*/ 0 h 162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3745" h="162119">
                  <a:moveTo>
                    <a:pt x="0" y="81059"/>
                  </a:moveTo>
                  <a:cubicBezTo>
                    <a:pt x="70936" y="121589"/>
                    <a:pt x="141872" y="162119"/>
                    <a:pt x="189163" y="148609"/>
                  </a:cubicBezTo>
                  <a:cubicBezTo>
                    <a:pt x="236454" y="135099"/>
                    <a:pt x="283745" y="0"/>
                    <a:pt x="283745" y="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Oval 89"/>
            <p:cNvSpPr/>
            <p:nvPr/>
          </p:nvSpPr>
          <p:spPr>
            <a:xfrm>
              <a:off x="916313" y="1337487"/>
              <a:ext cx="170481" cy="14861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" name="Group 90"/>
          <p:cNvGrpSpPr/>
          <p:nvPr/>
        </p:nvGrpSpPr>
        <p:grpSpPr>
          <a:xfrm>
            <a:off x="7126662" y="2761273"/>
            <a:ext cx="1266075" cy="2851143"/>
            <a:chOff x="6958494" y="1040267"/>
            <a:chExt cx="2067281" cy="5133793"/>
          </a:xfrm>
        </p:grpSpPr>
        <p:sp>
          <p:nvSpPr>
            <p:cNvPr id="92" name="Oval 91"/>
            <p:cNvSpPr/>
            <p:nvPr/>
          </p:nvSpPr>
          <p:spPr>
            <a:xfrm>
              <a:off x="8025914" y="1040267"/>
              <a:ext cx="999861" cy="104026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3" name="Straight Connector 92"/>
            <p:cNvCxnSpPr>
              <a:stCxn id="92" idx="4"/>
            </p:cNvCxnSpPr>
            <p:nvPr/>
          </p:nvCxnSpPr>
          <p:spPr>
            <a:xfrm rot="5400000">
              <a:off x="6465573" y="4113785"/>
              <a:ext cx="4093522" cy="270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10800000">
              <a:off x="6958494" y="2770594"/>
              <a:ext cx="1567352" cy="7149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5400000">
              <a:off x="7214036" y="4889273"/>
              <a:ext cx="1407572" cy="11620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TextBox 95"/>
          <p:cNvSpPr txBox="1"/>
          <p:nvPr/>
        </p:nvSpPr>
        <p:spPr>
          <a:xfrm>
            <a:off x="355600" y="279400"/>
            <a:ext cx="2768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Time  = 6.00</a:t>
            </a:r>
            <a:endParaRPr lang="en-US" sz="3000" dirty="0"/>
          </a:p>
        </p:txBody>
      </p:sp>
      <p:pic>
        <p:nvPicPr>
          <p:cNvPr id="97" name="Picture 96"/>
          <p:cNvPicPr>
            <a:picLocks noChangeAspect="1"/>
          </p:cNvPicPr>
          <p:nvPr/>
        </p:nvPicPr>
        <p:blipFill>
          <a:blip r:embed="rId2"/>
          <a:srcRect b="13233"/>
          <a:stretch>
            <a:fillRect/>
          </a:stretch>
        </p:blipFill>
        <p:spPr>
          <a:xfrm rot="703042">
            <a:off x="7729449" y="2258797"/>
            <a:ext cx="876554" cy="760561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3"/>
          <a:srcRect b="18651"/>
          <a:stretch>
            <a:fillRect/>
          </a:stretch>
        </p:blipFill>
        <p:spPr>
          <a:xfrm rot="19614386">
            <a:off x="291023" y="1639408"/>
            <a:ext cx="901422" cy="733296"/>
          </a:xfrm>
          <a:prstGeom prst="rect">
            <a:avLst/>
          </a:prstGeom>
        </p:spPr>
      </p:pic>
      <p:sp>
        <p:nvSpPr>
          <p:cNvPr id="99" name="Oval 98"/>
          <p:cNvSpPr/>
          <p:nvPr/>
        </p:nvSpPr>
        <p:spPr>
          <a:xfrm>
            <a:off x="7858125" y="2983105"/>
            <a:ext cx="97953" cy="1015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1" name="Straight Connector 100"/>
          <p:cNvCxnSpPr>
            <a:stCxn id="92" idx="3"/>
          </p:cNvCxnSpPr>
          <p:nvPr/>
        </p:nvCxnSpPr>
        <p:spPr>
          <a:xfrm rot="5400000" flipH="1" flipV="1">
            <a:off x="7891918" y="3190237"/>
            <a:ext cx="42305" cy="860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Oval 104"/>
          <p:cNvSpPr/>
          <p:nvPr/>
        </p:nvSpPr>
        <p:spPr>
          <a:xfrm>
            <a:off x="5835650" y="5179139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2628900" y="4435554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3124200" y="4356964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523875" y="1083461"/>
            <a:ext cx="1476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Alfie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7858125" y="1063895"/>
            <a:ext cx="1476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Otis</a:t>
            </a:r>
            <a:endParaRPr lang="en-US" dirty="0"/>
          </a:p>
        </p:txBody>
      </p:sp>
      <p:sp>
        <p:nvSpPr>
          <p:cNvPr id="100" name="Oval 99"/>
          <p:cNvSpPr/>
          <p:nvPr/>
        </p:nvSpPr>
        <p:spPr>
          <a:xfrm>
            <a:off x="6330950" y="5129484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31532" y="1026197"/>
            <a:ext cx="880936" cy="458621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4130737" y="1019393"/>
            <a:ext cx="881731" cy="647613"/>
            <a:chOff x="4130737" y="1019393"/>
            <a:chExt cx="881731" cy="647613"/>
          </a:xfrm>
        </p:grpSpPr>
        <p:cxnSp>
          <p:nvCxnSpPr>
            <p:cNvPr id="6" name="Straight Connector 5"/>
            <p:cNvCxnSpPr>
              <a:stCxn id="4" idx="0"/>
            </p:cNvCxnSpPr>
            <p:nvPr/>
          </p:nvCxnSpPr>
          <p:spPr>
            <a:xfrm rot="16200000" flipH="1">
              <a:off x="4411999" y="1186198"/>
              <a:ext cx="320796" cy="79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5"/>
          <p:cNvGrpSpPr/>
          <p:nvPr/>
        </p:nvGrpSpPr>
        <p:grpSpPr>
          <a:xfrm>
            <a:off x="4129216" y="1678450"/>
            <a:ext cx="881731" cy="647613"/>
            <a:chOff x="4130737" y="1019393"/>
            <a:chExt cx="881731" cy="647613"/>
          </a:xfrm>
        </p:grpSpPr>
        <p:cxnSp>
          <p:nvCxnSpPr>
            <p:cNvPr id="17" name="Straight Connector 16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23"/>
          <p:cNvGrpSpPr/>
          <p:nvPr/>
        </p:nvGrpSpPr>
        <p:grpSpPr>
          <a:xfrm>
            <a:off x="4131928" y="2337507"/>
            <a:ext cx="881731" cy="647613"/>
            <a:chOff x="4130737" y="1019393"/>
            <a:chExt cx="881731" cy="647613"/>
          </a:xfrm>
        </p:grpSpPr>
        <p:cxnSp>
          <p:nvCxnSpPr>
            <p:cNvPr id="25" name="Straight Connector 24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31"/>
          <p:cNvGrpSpPr/>
          <p:nvPr/>
        </p:nvGrpSpPr>
        <p:grpSpPr>
          <a:xfrm>
            <a:off x="4138346" y="3002914"/>
            <a:ext cx="881731" cy="647613"/>
            <a:chOff x="4130737" y="1019393"/>
            <a:chExt cx="881731" cy="647613"/>
          </a:xfrm>
        </p:grpSpPr>
        <p:cxnSp>
          <p:nvCxnSpPr>
            <p:cNvPr id="33" name="Straight Connector 32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39"/>
          <p:cNvGrpSpPr/>
          <p:nvPr/>
        </p:nvGrpSpPr>
        <p:grpSpPr>
          <a:xfrm>
            <a:off x="4136825" y="3669577"/>
            <a:ext cx="881731" cy="647613"/>
            <a:chOff x="4130737" y="1019393"/>
            <a:chExt cx="881731" cy="647613"/>
          </a:xfrm>
        </p:grpSpPr>
        <p:cxnSp>
          <p:nvCxnSpPr>
            <p:cNvPr id="41" name="Straight Connector 40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47"/>
          <p:cNvGrpSpPr/>
          <p:nvPr/>
        </p:nvGrpSpPr>
        <p:grpSpPr>
          <a:xfrm>
            <a:off x="4125714" y="4317190"/>
            <a:ext cx="881731" cy="647613"/>
            <a:chOff x="4130737" y="1019393"/>
            <a:chExt cx="881731" cy="647613"/>
          </a:xfrm>
        </p:grpSpPr>
        <p:cxnSp>
          <p:nvCxnSpPr>
            <p:cNvPr id="49" name="Straight Connector 48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55"/>
          <p:cNvGrpSpPr/>
          <p:nvPr/>
        </p:nvGrpSpPr>
        <p:grpSpPr>
          <a:xfrm>
            <a:off x="4124919" y="4964803"/>
            <a:ext cx="881731" cy="647613"/>
            <a:chOff x="4130737" y="1019393"/>
            <a:chExt cx="881731" cy="647613"/>
          </a:xfrm>
        </p:grpSpPr>
        <p:cxnSp>
          <p:nvCxnSpPr>
            <p:cNvPr id="57" name="Straight Connector 56"/>
            <p:cNvCxnSpPr/>
            <p:nvPr/>
          </p:nvCxnSpPr>
          <p:spPr>
            <a:xfrm rot="16200000" flipH="1">
              <a:off x="4411998" y="1186198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4131532" y="1346994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4273094" y="1506206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4654890" y="1498604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V="1">
              <a:off x="4130737" y="1667002"/>
              <a:ext cx="880936" cy="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4550905" y="1178601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4100851" y="1186203"/>
              <a:ext cx="320003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6" name="Straight Connector 65"/>
          <p:cNvCxnSpPr/>
          <p:nvPr/>
        </p:nvCxnSpPr>
        <p:spPr>
          <a:xfrm>
            <a:off x="508000" y="5603222"/>
            <a:ext cx="8166100" cy="91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3124200" y="5186326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2628900" y="5129484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2990850" y="4760655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486150" y="4920242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2133600" y="5193932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2495550" y="4775448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1441190" y="5963166"/>
            <a:ext cx="2813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Reactants  = 8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6330950" y="5930900"/>
            <a:ext cx="2813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Products = 2</a:t>
            </a:r>
            <a:endParaRPr lang="en-US" dirty="0"/>
          </a:p>
        </p:txBody>
      </p:sp>
      <p:grpSp>
        <p:nvGrpSpPr>
          <p:cNvPr id="24" name="Group 83"/>
          <p:cNvGrpSpPr/>
          <p:nvPr/>
        </p:nvGrpSpPr>
        <p:grpSpPr>
          <a:xfrm>
            <a:off x="570994" y="2094269"/>
            <a:ext cx="1080928" cy="3508953"/>
            <a:chOff x="88927" y="1040270"/>
            <a:chExt cx="1881292" cy="5133796"/>
          </a:xfrm>
        </p:grpSpPr>
        <p:sp>
          <p:nvSpPr>
            <p:cNvPr id="85" name="Oval 84"/>
            <p:cNvSpPr/>
            <p:nvPr/>
          </p:nvSpPr>
          <p:spPr>
            <a:xfrm>
              <a:off x="416381" y="1040270"/>
              <a:ext cx="999861" cy="104026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6" name="Straight Connector 85"/>
            <p:cNvCxnSpPr>
              <a:stCxn id="85" idx="4"/>
            </p:cNvCxnSpPr>
            <p:nvPr/>
          </p:nvCxnSpPr>
          <p:spPr>
            <a:xfrm rot="5400000">
              <a:off x="-1143959" y="4113789"/>
              <a:ext cx="4093522" cy="270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V="1">
              <a:off x="916313" y="2903381"/>
              <a:ext cx="1053906" cy="58220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-214678" y="5070097"/>
              <a:ext cx="1407574" cy="8003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Freeform 88"/>
            <p:cNvSpPr/>
            <p:nvPr/>
          </p:nvSpPr>
          <p:spPr>
            <a:xfrm>
              <a:off x="1107954" y="1675237"/>
              <a:ext cx="283745" cy="162119"/>
            </a:xfrm>
            <a:custGeom>
              <a:avLst/>
              <a:gdLst>
                <a:gd name="connsiteX0" fmla="*/ 0 w 283745"/>
                <a:gd name="connsiteY0" fmla="*/ 81059 h 162119"/>
                <a:gd name="connsiteX1" fmla="*/ 189163 w 283745"/>
                <a:gd name="connsiteY1" fmla="*/ 148609 h 162119"/>
                <a:gd name="connsiteX2" fmla="*/ 283745 w 283745"/>
                <a:gd name="connsiteY2" fmla="*/ 0 h 162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3745" h="162119">
                  <a:moveTo>
                    <a:pt x="0" y="81059"/>
                  </a:moveTo>
                  <a:cubicBezTo>
                    <a:pt x="70936" y="121589"/>
                    <a:pt x="141872" y="162119"/>
                    <a:pt x="189163" y="148609"/>
                  </a:cubicBezTo>
                  <a:cubicBezTo>
                    <a:pt x="236454" y="135099"/>
                    <a:pt x="283745" y="0"/>
                    <a:pt x="283745" y="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Oval 89"/>
            <p:cNvSpPr/>
            <p:nvPr/>
          </p:nvSpPr>
          <p:spPr>
            <a:xfrm>
              <a:off x="916313" y="1337487"/>
              <a:ext cx="170481" cy="14861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" name="Group 90"/>
          <p:cNvGrpSpPr/>
          <p:nvPr/>
        </p:nvGrpSpPr>
        <p:grpSpPr>
          <a:xfrm>
            <a:off x="7126662" y="2761273"/>
            <a:ext cx="1266075" cy="2851143"/>
            <a:chOff x="6958494" y="1040267"/>
            <a:chExt cx="2067281" cy="5133793"/>
          </a:xfrm>
        </p:grpSpPr>
        <p:sp>
          <p:nvSpPr>
            <p:cNvPr id="92" name="Oval 91"/>
            <p:cNvSpPr/>
            <p:nvPr/>
          </p:nvSpPr>
          <p:spPr>
            <a:xfrm>
              <a:off x="8025914" y="1040267"/>
              <a:ext cx="999861" cy="104026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3" name="Straight Connector 92"/>
            <p:cNvCxnSpPr>
              <a:stCxn id="92" idx="4"/>
            </p:cNvCxnSpPr>
            <p:nvPr/>
          </p:nvCxnSpPr>
          <p:spPr>
            <a:xfrm rot="5400000">
              <a:off x="6465573" y="4113785"/>
              <a:ext cx="4093522" cy="270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10800000">
              <a:off x="6958494" y="2770594"/>
              <a:ext cx="1567352" cy="7149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5400000">
              <a:off x="7214036" y="4889273"/>
              <a:ext cx="1407572" cy="11620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TextBox 95"/>
          <p:cNvSpPr txBox="1"/>
          <p:nvPr/>
        </p:nvSpPr>
        <p:spPr>
          <a:xfrm>
            <a:off x="355600" y="279400"/>
            <a:ext cx="2768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Time  = 7.00</a:t>
            </a:r>
            <a:endParaRPr lang="en-US" sz="3000" dirty="0"/>
          </a:p>
        </p:txBody>
      </p:sp>
      <p:pic>
        <p:nvPicPr>
          <p:cNvPr id="97" name="Picture 96"/>
          <p:cNvPicPr>
            <a:picLocks noChangeAspect="1"/>
          </p:cNvPicPr>
          <p:nvPr/>
        </p:nvPicPr>
        <p:blipFill>
          <a:blip r:embed="rId2"/>
          <a:srcRect b="13233"/>
          <a:stretch>
            <a:fillRect/>
          </a:stretch>
        </p:blipFill>
        <p:spPr>
          <a:xfrm rot="703042">
            <a:off x="7729449" y="2258797"/>
            <a:ext cx="876554" cy="760561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3"/>
          <a:srcRect b="18651"/>
          <a:stretch>
            <a:fillRect/>
          </a:stretch>
        </p:blipFill>
        <p:spPr>
          <a:xfrm rot="19614386">
            <a:off x="291023" y="1639408"/>
            <a:ext cx="901422" cy="733296"/>
          </a:xfrm>
          <a:prstGeom prst="rect">
            <a:avLst/>
          </a:prstGeom>
        </p:spPr>
      </p:pic>
      <p:sp>
        <p:nvSpPr>
          <p:cNvPr id="99" name="Oval 98"/>
          <p:cNvSpPr/>
          <p:nvPr/>
        </p:nvSpPr>
        <p:spPr>
          <a:xfrm>
            <a:off x="7858125" y="2983105"/>
            <a:ext cx="97953" cy="1015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1" name="Straight Connector 100"/>
          <p:cNvCxnSpPr>
            <a:stCxn id="92" idx="3"/>
          </p:cNvCxnSpPr>
          <p:nvPr/>
        </p:nvCxnSpPr>
        <p:spPr>
          <a:xfrm rot="5400000" flipH="1" flipV="1">
            <a:off x="7891918" y="3190237"/>
            <a:ext cx="42305" cy="860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Oval 104"/>
          <p:cNvSpPr/>
          <p:nvPr/>
        </p:nvSpPr>
        <p:spPr>
          <a:xfrm>
            <a:off x="5835650" y="5179139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1504950" y="3100441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3124200" y="4356964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523875" y="1083461"/>
            <a:ext cx="1476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Alfie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7858125" y="1063895"/>
            <a:ext cx="1476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Otis</a:t>
            </a:r>
            <a:endParaRPr lang="en-US" dirty="0"/>
          </a:p>
        </p:txBody>
      </p:sp>
      <p:sp>
        <p:nvSpPr>
          <p:cNvPr id="100" name="Oval 99"/>
          <p:cNvSpPr/>
          <p:nvPr/>
        </p:nvSpPr>
        <p:spPr>
          <a:xfrm>
            <a:off x="6330950" y="5129484"/>
            <a:ext cx="495300" cy="418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8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397</Words>
  <Application>Microsoft Macintosh PowerPoint</Application>
  <PresentationFormat>On-screen Show (4:3)</PresentationFormat>
  <Paragraphs>150</Paragraphs>
  <Slides>24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>University of York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Jasper Green</dc:creator>
  <cp:lastModifiedBy>Jasper Green</cp:lastModifiedBy>
  <cp:revision>6</cp:revision>
  <dcterms:created xsi:type="dcterms:W3CDTF">2014-12-23T09:08:39Z</dcterms:created>
  <dcterms:modified xsi:type="dcterms:W3CDTF">2014-12-23T09:12:45Z</dcterms:modified>
</cp:coreProperties>
</file>